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9" r:id="rId1"/>
    <p:sldMasterId id="2147483776" r:id="rId2"/>
    <p:sldMasterId id="2147483781" r:id="rId3"/>
    <p:sldMasterId id="2147483786" r:id="rId4"/>
  </p:sldMasterIdLst>
  <p:notesMasterIdLst>
    <p:notesMasterId r:id="rId65"/>
  </p:notesMasterIdLst>
  <p:handoutMasterIdLst>
    <p:handoutMasterId r:id="rId66"/>
  </p:handoutMasterIdLst>
  <p:sldIdLst>
    <p:sldId id="267" r:id="rId5"/>
    <p:sldId id="256" r:id="rId6"/>
    <p:sldId id="257" r:id="rId7"/>
    <p:sldId id="258" r:id="rId8"/>
    <p:sldId id="259" r:id="rId9"/>
    <p:sldId id="260" r:id="rId10"/>
    <p:sldId id="261" r:id="rId11"/>
    <p:sldId id="262" r:id="rId12"/>
    <p:sldId id="263" r:id="rId13"/>
    <p:sldId id="264" r:id="rId14"/>
    <p:sldId id="265" r:id="rId15"/>
    <p:sldId id="266"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 id="315" r:id="rId63"/>
    <p:sldId id="316" r:id="rId64"/>
  </p:sldIdLst>
  <p:sldSz cx="9144000" cy="6858000" type="screen4x3"/>
  <p:notesSz cx="7010400" cy="93726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89A9C3"/>
    <a:srgbClr val="66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880" autoAdjust="0"/>
    <p:restoredTop sz="95567" autoAdjust="0"/>
  </p:normalViewPr>
  <p:slideViewPr>
    <p:cSldViewPr>
      <p:cViewPr varScale="1">
        <p:scale>
          <a:sx n="57" d="100"/>
          <a:sy n="57" d="100"/>
        </p:scale>
        <p:origin x="-1112"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3" d="100"/>
          <a:sy n="73" d="100"/>
        </p:scale>
        <p:origin x="-2914" y="-72"/>
      </p:cViewPr>
      <p:guideLst>
        <p:guide orient="horz" pos="2952"/>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63" Type="http://schemas.openxmlformats.org/officeDocument/2006/relationships/slide" Target="slides/slide59.xml"/><Relationship Id="rId64" Type="http://schemas.openxmlformats.org/officeDocument/2006/relationships/slide" Target="slides/slide60.xml"/><Relationship Id="rId65" Type="http://schemas.openxmlformats.org/officeDocument/2006/relationships/notesMaster" Target="notesMasters/notesMaster1.xml"/><Relationship Id="rId66" Type="http://schemas.openxmlformats.org/officeDocument/2006/relationships/handoutMaster" Target="handoutMasters/handoutMaster1.xml"/><Relationship Id="rId67" Type="http://schemas.openxmlformats.org/officeDocument/2006/relationships/printerSettings" Target="printerSettings/printerSettings1.bin"/><Relationship Id="rId68" Type="http://schemas.openxmlformats.org/officeDocument/2006/relationships/presProps" Target="presProps.xml"/><Relationship Id="rId69" Type="http://schemas.openxmlformats.org/officeDocument/2006/relationships/viewProps" Target="viewProps.xml"/><Relationship Id="rId50" Type="http://schemas.openxmlformats.org/officeDocument/2006/relationships/slide" Target="slides/slide46.xml"/><Relationship Id="rId51" Type="http://schemas.openxmlformats.org/officeDocument/2006/relationships/slide" Target="slides/slide47.xml"/><Relationship Id="rId52" Type="http://schemas.openxmlformats.org/officeDocument/2006/relationships/slide" Target="slides/slide48.xml"/><Relationship Id="rId53" Type="http://schemas.openxmlformats.org/officeDocument/2006/relationships/slide" Target="slides/slide49.xml"/><Relationship Id="rId54" Type="http://schemas.openxmlformats.org/officeDocument/2006/relationships/slide" Target="slides/slide50.xml"/><Relationship Id="rId55" Type="http://schemas.openxmlformats.org/officeDocument/2006/relationships/slide" Target="slides/slide51.xml"/><Relationship Id="rId56" Type="http://schemas.openxmlformats.org/officeDocument/2006/relationships/slide" Target="slides/slide52.xml"/><Relationship Id="rId57" Type="http://schemas.openxmlformats.org/officeDocument/2006/relationships/slide" Target="slides/slide53.xml"/><Relationship Id="rId58" Type="http://schemas.openxmlformats.org/officeDocument/2006/relationships/slide" Target="slides/slide54.xml"/><Relationship Id="rId59" Type="http://schemas.openxmlformats.org/officeDocument/2006/relationships/slide" Target="slides/slide55.xml"/><Relationship Id="rId40" Type="http://schemas.openxmlformats.org/officeDocument/2006/relationships/slide" Target="slides/slide36.xml"/><Relationship Id="rId41" Type="http://schemas.openxmlformats.org/officeDocument/2006/relationships/slide" Target="slides/slide37.xml"/><Relationship Id="rId42" Type="http://schemas.openxmlformats.org/officeDocument/2006/relationships/slide" Target="slides/slide38.xml"/><Relationship Id="rId43" Type="http://schemas.openxmlformats.org/officeDocument/2006/relationships/slide" Target="slides/slide39.xml"/><Relationship Id="rId44" Type="http://schemas.openxmlformats.org/officeDocument/2006/relationships/slide" Target="slides/slide40.xml"/><Relationship Id="rId45" Type="http://schemas.openxmlformats.org/officeDocument/2006/relationships/slide" Target="slides/slide41.xml"/><Relationship Id="rId46" Type="http://schemas.openxmlformats.org/officeDocument/2006/relationships/slide" Target="slides/slide42.xml"/><Relationship Id="rId47" Type="http://schemas.openxmlformats.org/officeDocument/2006/relationships/slide" Target="slides/slide43.xml"/><Relationship Id="rId48" Type="http://schemas.openxmlformats.org/officeDocument/2006/relationships/slide" Target="slides/slide44.xml"/><Relationship Id="rId49" Type="http://schemas.openxmlformats.org/officeDocument/2006/relationships/slide" Target="slides/slide45.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9" Type="http://schemas.openxmlformats.org/officeDocument/2006/relationships/slide" Target="slides/slide5.xml"/><Relationship Id="rId30" Type="http://schemas.openxmlformats.org/officeDocument/2006/relationships/slide" Target="slides/slide26.xml"/><Relationship Id="rId31" Type="http://schemas.openxmlformats.org/officeDocument/2006/relationships/slide" Target="slides/slide27.xml"/><Relationship Id="rId32" Type="http://schemas.openxmlformats.org/officeDocument/2006/relationships/slide" Target="slides/slide28.xml"/><Relationship Id="rId33" Type="http://schemas.openxmlformats.org/officeDocument/2006/relationships/slide" Target="slides/slide29.xml"/><Relationship Id="rId34" Type="http://schemas.openxmlformats.org/officeDocument/2006/relationships/slide" Target="slides/slide30.xml"/><Relationship Id="rId35" Type="http://schemas.openxmlformats.org/officeDocument/2006/relationships/slide" Target="slides/slide31.xml"/><Relationship Id="rId36" Type="http://schemas.openxmlformats.org/officeDocument/2006/relationships/slide" Target="slides/slide32.xml"/><Relationship Id="rId37" Type="http://schemas.openxmlformats.org/officeDocument/2006/relationships/slide" Target="slides/slide33.xml"/><Relationship Id="rId38" Type="http://schemas.openxmlformats.org/officeDocument/2006/relationships/slide" Target="slides/slide34.xml"/><Relationship Id="rId39" Type="http://schemas.openxmlformats.org/officeDocument/2006/relationships/slide" Target="slides/slide35.xml"/><Relationship Id="rId70" Type="http://schemas.openxmlformats.org/officeDocument/2006/relationships/theme" Target="theme/theme1.xml"/><Relationship Id="rId71" Type="http://schemas.openxmlformats.org/officeDocument/2006/relationships/tableStyles" Target="tableStyles.xml"/><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slide" Target="slides/slide25.xml"/><Relationship Id="rId60" Type="http://schemas.openxmlformats.org/officeDocument/2006/relationships/slide" Target="slides/slide56.xml"/><Relationship Id="rId61" Type="http://schemas.openxmlformats.org/officeDocument/2006/relationships/slide" Target="slides/slide57.xml"/><Relationship Id="rId62" Type="http://schemas.openxmlformats.org/officeDocument/2006/relationships/slide" Target="slides/slide58.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8F7D67C-2C59-5942-AEA8-99096111EFCD}" type="doc">
      <dgm:prSet loTypeId="urn:microsoft.com/office/officeart/2005/8/layout/radial6" loCatId="" qsTypeId="urn:microsoft.com/office/officeart/2005/8/quickstyle/3D3" qsCatId="3D" csTypeId="urn:microsoft.com/office/officeart/2005/8/colors/accent1_2" csCatId="accent1" phldr="1"/>
      <dgm:spPr/>
      <dgm:t>
        <a:bodyPr/>
        <a:lstStyle/>
        <a:p>
          <a:endParaRPr lang="en-US"/>
        </a:p>
      </dgm:t>
    </dgm:pt>
    <dgm:pt modelId="{E03D452F-D366-7240-91D2-1F2D74649FD7}">
      <dgm:prSet phldrT="[Text]"/>
      <dgm:spPr/>
      <dgm:t>
        <a:bodyPr/>
        <a:lstStyle/>
        <a:p>
          <a:r>
            <a:rPr lang="en-US" dirty="0" smtClean="0"/>
            <a:t>Customer</a:t>
          </a:r>
          <a:endParaRPr lang="en-US" dirty="0"/>
        </a:p>
      </dgm:t>
    </dgm:pt>
    <dgm:pt modelId="{7F958176-C492-5D4E-A059-80CFC3AEAFB6}" type="parTrans" cxnId="{121412D3-3779-8141-A69B-591FA5A58C3B}">
      <dgm:prSet/>
      <dgm:spPr/>
      <dgm:t>
        <a:bodyPr/>
        <a:lstStyle/>
        <a:p>
          <a:endParaRPr lang="en-US"/>
        </a:p>
      </dgm:t>
    </dgm:pt>
    <dgm:pt modelId="{2FE33BF7-AD5C-C246-B115-24E879A1CC1C}" type="sibTrans" cxnId="{121412D3-3779-8141-A69B-591FA5A58C3B}">
      <dgm:prSet/>
      <dgm:spPr/>
      <dgm:t>
        <a:bodyPr/>
        <a:lstStyle/>
        <a:p>
          <a:endParaRPr lang="en-US"/>
        </a:p>
      </dgm:t>
    </dgm:pt>
    <dgm:pt modelId="{6F566889-8CF1-4742-B915-9DE8608ECA82}">
      <dgm:prSet phldrT="[Text]" custT="1"/>
      <dgm:spPr>
        <a:solidFill>
          <a:schemeClr val="tx2">
            <a:lumMod val="60000"/>
            <a:lumOff val="40000"/>
          </a:schemeClr>
        </a:solidFill>
      </dgm:spPr>
      <dgm:t>
        <a:bodyPr/>
        <a:lstStyle/>
        <a:p>
          <a:r>
            <a:rPr lang="en-US" sz="1800" dirty="0" smtClean="0"/>
            <a:t>Marketing</a:t>
          </a:r>
          <a:endParaRPr lang="en-US" sz="1800" dirty="0"/>
        </a:p>
      </dgm:t>
    </dgm:pt>
    <dgm:pt modelId="{3821EA07-7CE5-D341-A407-E6F978568C26}" type="parTrans" cxnId="{B84AE158-EDD3-EA42-B97F-62D82AA33EBC}">
      <dgm:prSet/>
      <dgm:spPr/>
      <dgm:t>
        <a:bodyPr/>
        <a:lstStyle/>
        <a:p>
          <a:endParaRPr lang="en-US"/>
        </a:p>
      </dgm:t>
    </dgm:pt>
    <dgm:pt modelId="{3C071A0C-1D1A-CF46-9962-310BCBD51E75}" type="sibTrans" cxnId="{B84AE158-EDD3-EA42-B97F-62D82AA33EBC}">
      <dgm:prSet/>
      <dgm:spPr/>
      <dgm:t>
        <a:bodyPr/>
        <a:lstStyle/>
        <a:p>
          <a:endParaRPr lang="en-US"/>
        </a:p>
      </dgm:t>
    </dgm:pt>
    <dgm:pt modelId="{5CB350E7-4DD2-1F41-8989-8375596522FA}">
      <dgm:prSet phldrT="[Text]" custT="1"/>
      <dgm:spPr/>
      <dgm:t>
        <a:bodyPr/>
        <a:lstStyle/>
        <a:p>
          <a:r>
            <a:rPr lang="en-US" sz="1800" dirty="0" smtClean="0"/>
            <a:t>Sales</a:t>
          </a:r>
          <a:endParaRPr lang="en-US" sz="1800" dirty="0"/>
        </a:p>
      </dgm:t>
    </dgm:pt>
    <dgm:pt modelId="{A70B2E05-B1DF-D447-BFC7-FBB83241B8D2}" type="parTrans" cxnId="{D410B2D9-D95C-9A41-BEA6-5606E7F10A8E}">
      <dgm:prSet/>
      <dgm:spPr/>
      <dgm:t>
        <a:bodyPr/>
        <a:lstStyle/>
        <a:p>
          <a:endParaRPr lang="en-US"/>
        </a:p>
      </dgm:t>
    </dgm:pt>
    <dgm:pt modelId="{041BD672-6ACA-9345-864E-4948AD11894F}" type="sibTrans" cxnId="{D410B2D9-D95C-9A41-BEA6-5606E7F10A8E}">
      <dgm:prSet/>
      <dgm:spPr/>
      <dgm:t>
        <a:bodyPr/>
        <a:lstStyle/>
        <a:p>
          <a:endParaRPr lang="en-US"/>
        </a:p>
      </dgm:t>
    </dgm:pt>
    <dgm:pt modelId="{5F231846-BC63-924C-B3C8-3ADBE73FF26A}">
      <dgm:prSet phldrT="[Text]" custT="1"/>
      <dgm:spPr/>
      <dgm:t>
        <a:bodyPr/>
        <a:lstStyle/>
        <a:p>
          <a:r>
            <a:rPr lang="en-US" sz="1800" dirty="0" smtClean="0"/>
            <a:t>Support</a:t>
          </a:r>
          <a:endParaRPr lang="en-US" sz="1800" dirty="0"/>
        </a:p>
      </dgm:t>
    </dgm:pt>
    <dgm:pt modelId="{DAAE80BA-3C14-9847-8E72-E0CA6C797E4D}" type="parTrans" cxnId="{F43612B9-067C-524B-BFE9-00069D03E8D5}">
      <dgm:prSet/>
      <dgm:spPr/>
      <dgm:t>
        <a:bodyPr/>
        <a:lstStyle/>
        <a:p>
          <a:endParaRPr lang="en-US"/>
        </a:p>
      </dgm:t>
    </dgm:pt>
    <dgm:pt modelId="{3BE95329-4351-0247-9D90-789A554771AF}" type="sibTrans" cxnId="{F43612B9-067C-524B-BFE9-00069D03E8D5}">
      <dgm:prSet/>
      <dgm:spPr/>
      <dgm:t>
        <a:bodyPr/>
        <a:lstStyle/>
        <a:p>
          <a:endParaRPr lang="en-US"/>
        </a:p>
      </dgm:t>
    </dgm:pt>
    <dgm:pt modelId="{B77EF1EF-9643-354F-BF16-F5DF9BCF7BFE}">
      <dgm:prSet phldrT="[Text]" custT="1"/>
      <dgm:spPr/>
      <dgm:t>
        <a:bodyPr/>
        <a:lstStyle/>
        <a:p>
          <a:r>
            <a:rPr lang="en-US" sz="1800" dirty="0" smtClean="0"/>
            <a:t>Manager/</a:t>
          </a:r>
          <a:br>
            <a:rPr lang="en-US" sz="1800" dirty="0" smtClean="0"/>
          </a:br>
          <a:r>
            <a:rPr lang="en-US" sz="1800" dirty="0" smtClean="0"/>
            <a:t>Reporting</a:t>
          </a:r>
          <a:endParaRPr lang="en-US" sz="1800" dirty="0"/>
        </a:p>
      </dgm:t>
    </dgm:pt>
    <dgm:pt modelId="{FEAE10D9-0383-0C43-A97D-747824605EF9}" type="parTrans" cxnId="{F8F956E8-274F-0C4D-8D7E-235126DD2EE9}">
      <dgm:prSet/>
      <dgm:spPr/>
      <dgm:t>
        <a:bodyPr/>
        <a:lstStyle/>
        <a:p>
          <a:endParaRPr lang="en-US"/>
        </a:p>
      </dgm:t>
    </dgm:pt>
    <dgm:pt modelId="{400DF383-68AF-3645-A003-F001465242BC}" type="sibTrans" cxnId="{F8F956E8-274F-0C4D-8D7E-235126DD2EE9}">
      <dgm:prSet/>
      <dgm:spPr/>
      <dgm:t>
        <a:bodyPr/>
        <a:lstStyle/>
        <a:p>
          <a:endParaRPr lang="en-US"/>
        </a:p>
      </dgm:t>
    </dgm:pt>
    <dgm:pt modelId="{5114EA53-2440-6A4E-B80B-54CEB209BB39}" type="pres">
      <dgm:prSet presAssocID="{58F7D67C-2C59-5942-AEA8-99096111EFCD}" presName="Name0" presStyleCnt="0">
        <dgm:presLayoutVars>
          <dgm:chMax val="1"/>
          <dgm:dir/>
          <dgm:animLvl val="ctr"/>
          <dgm:resizeHandles val="exact"/>
        </dgm:presLayoutVars>
      </dgm:prSet>
      <dgm:spPr/>
      <dgm:t>
        <a:bodyPr/>
        <a:lstStyle/>
        <a:p>
          <a:endParaRPr lang="en-US"/>
        </a:p>
      </dgm:t>
    </dgm:pt>
    <dgm:pt modelId="{8B17CDA7-D86A-E346-96D8-C895A11485D4}" type="pres">
      <dgm:prSet presAssocID="{E03D452F-D366-7240-91D2-1F2D74649FD7}" presName="centerShape" presStyleLbl="node0" presStyleIdx="0" presStyleCnt="1" custLinFactNeighborX="-1668"/>
      <dgm:spPr/>
      <dgm:t>
        <a:bodyPr/>
        <a:lstStyle/>
        <a:p>
          <a:endParaRPr lang="en-US"/>
        </a:p>
      </dgm:t>
    </dgm:pt>
    <dgm:pt modelId="{4F0F8F51-86BC-194A-B64E-3B38EA3F4C04}" type="pres">
      <dgm:prSet presAssocID="{6F566889-8CF1-4742-B915-9DE8608ECA82}" presName="node" presStyleLbl="node1" presStyleIdx="0" presStyleCnt="4" custScaleX="115299" custScaleY="117872" custRadScaleRad="100056" custRadScaleInc="-6368">
        <dgm:presLayoutVars>
          <dgm:bulletEnabled val="1"/>
        </dgm:presLayoutVars>
      </dgm:prSet>
      <dgm:spPr/>
      <dgm:t>
        <a:bodyPr/>
        <a:lstStyle/>
        <a:p>
          <a:endParaRPr lang="en-US"/>
        </a:p>
      </dgm:t>
    </dgm:pt>
    <dgm:pt modelId="{1D460981-E4E4-A74B-93FB-54E96BF77A53}" type="pres">
      <dgm:prSet presAssocID="{6F566889-8CF1-4742-B915-9DE8608ECA82}" presName="dummy" presStyleCnt="0"/>
      <dgm:spPr/>
    </dgm:pt>
    <dgm:pt modelId="{659CB18B-0CB0-424E-B0DC-3E8078008D6E}" type="pres">
      <dgm:prSet presAssocID="{3C071A0C-1D1A-CF46-9962-310BCBD51E75}" presName="sibTrans" presStyleLbl="sibTrans2D1" presStyleIdx="0" presStyleCnt="4"/>
      <dgm:spPr/>
      <dgm:t>
        <a:bodyPr/>
        <a:lstStyle/>
        <a:p>
          <a:endParaRPr lang="en-US"/>
        </a:p>
      </dgm:t>
    </dgm:pt>
    <dgm:pt modelId="{2855A6DE-AB68-FF41-84EF-82D2C114487C}" type="pres">
      <dgm:prSet presAssocID="{5CB350E7-4DD2-1F41-8989-8375596522FA}" presName="node" presStyleLbl="node1" presStyleIdx="1" presStyleCnt="4" custScaleX="118019" custScaleY="121932" custRadScaleRad="96665">
        <dgm:presLayoutVars>
          <dgm:bulletEnabled val="1"/>
        </dgm:presLayoutVars>
      </dgm:prSet>
      <dgm:spPr/>
      <dgm:t>
        <a:bodyPr/>
        <a:lstStyle/>
        <a:p>
          <a:endParaRPr lang="en-US"/>
        </a:p>
      </dgm:t>
    </dgm:pt>
    <dgm:pt modelId="{8C01689C-5F43-3742-82B1-7FFA90A38FB6}" type="pres">
      <dgm:prSet presAssocID="{5CB350E7-4DD2-1F41-8989-8375596522FA}" presName="dummy" presStyleCnt="0"/>
      <dgm:spPr/>
    </dgm:pt>
    <dgm:pt modelId="{251CEA0B-EAAC-3147-A9F8-267E9DA8C99A}" type="pres">
      <dgm:prSet presAssocID="{041BD672-6ACA-9345-864E-4948AD11894F}" presName="sibTrans" presStyleLbl="sibTrans2D1" presStyleIdx="1" presStyleCnt="4"/>
      <dgm:spPr/>
      <dgm:t>
        <a:bodyPr/>
        <a:lstStyle/>
        <a:p>
          <a:endParaRPr lang="en-US"/>
        </a:p>
      </dgm:t>
    </dgm:pt>
    <dgm:pt modelId="{EDCF33A9-8CD5-FB4C-A873-22C150E59809}" type="pres">
      <dgm:prSet presAssocID="{5F231846-BC63-924C-B3C8-3ADBE73FF26A}" presName="node" presStyleLbl="node1" presStyleIdx="2" presStyleCnt="4" custScaleX="114033" custScaleY="104995" custRadScaleRad="100056" custRadScaleInc="6368">
        <dgm:presLayoutVars>
          <dgm:bulletEnabled val="1"/>
        </dgm:presLayoutVars>
      </dgm:prSet>
      <dgm:spPr/>
      <dgm:t>
        <a:bodyPr/>
        <a:lstStyle/>
        <a:p>
          <a:endParaRPr lang="en-US"/>
        </a:p>
      </dgm:t>
    </dgm:pt>
    <dgm:pt modelId="{75676FAA-E4F8-BC4A-B0EB-F2A079DEFB1A}" type="pres">
      <dgm:prSet presAssocID="{5F231846-BC63-924C-B3C8-3ADBE73FF26A}" presName="dummy" presStyleCnt="0"/>
      <dgm:spPr/>
    </dgm:pt>
    <dgm:pt modelId="{7360FA92-168B-F046-8C09-66ADF12B0BF0}" type="pres">
      <dgm:prSet presAssocID="{3BE95329-4351-0247-9D90-789A554771AF}" presName="sibTrans" presStyleLbl="sibTrans2D1" presStyleIdx="2" presStyleCnt="4"/>
      <dgm:spPr/>
      <dgm:t>
        <a:bodyPr/>
        <a:lstStyle/>
        <a:p>
          <a:endParaRPr lang="en-US"/>
        </a:p>
      </dgm:t>
    </dgm:pt>
    <dgm:pt modelId="{6AEA4B66-81D1-BB45-B065-DBD9C7994543}" type="pres">
      <dgm:prSet presAssocID="{B77EF1EF-9643-354F-BF16-F5DF9BCF7BFE}" presName="node" presStyleLbl="node1" presStyleIdx="3" presStyleCnt="4" custScaleX="117392" custScaleY="111026" custRadScaleRad="103335">
        <dgm:presLayoutVars>
          <dgm:bulletEnabled val="1"/>
        </dgm:presLayoutVars>
      </dgm:prSet>
      <dgm:spPr/>
      <dgm:t>
        <a:bodyPr/>
        <a:lstStyle/>
        <a:p>
          <a:endParaRPr lang="en-US"/>
        </a:p>
      </dgm:t>
    </dgm:pt>
    <dgm:pt modelId="{D4122C23-976B-524A-8961-678D39A98F94}" type="pres">
      <dgm:prSet presAssocID="{B77EF1EF-9643-354F-BF16-F5DF9BCF7BFE}" presName="dummy" presStyleCnt="0"/>
      <dgm:spPr/>
    </dgm:pt>
    <dgm:pt modelId="{3C06748F-5405-E944-AA74-CD59592B614C}" type="pres">
      <dgm:prSet presAssocID="{400DF383-68AF-3645-A003-F001465242BC}" presName="sibTrans" presStyleLbl="sibTrans2D1" presStyleIdx="3" presStyleCnt="4"/>
      <dgm:spPr/>
      <dgm:t>
        <a:bodyPr/>
        <a:lstStyle/>
        <a:p>
          <a:endParaRPr lang="en-US"/>
        </a:p>
      </dgm:t>
    </dgm:pt>
  </dgm:ptLst>
  <dgm:cxnLst>
    <dgm:cxn modelId="{56501BFA-7B31-5A49-88F8-DEB063FE954D}" type="presOf" srcId="{400DF383-68AF-3645-A003-F001465242BC}" destId="{3C06748F-5405-E944-AA74-CD59592B614C}" srcOrd="0" destOrd="0" presId="urn:microsoft.com/office/officeart/2005/8/layout/radial6"/>
    <dgm:cxn modelId="{F43612B9-067C-524B-BFE9-00069D03E8D5}" srcId="{E03D452F-D366-7240-91D2-1F2D74649FD7}" destId="{5F231846-BC63-924C-B3C8-3ADBE73FF26A}" srcOrd="2" destOrd="0" parTransId="{DAAE80BA-3C14-9847-8E72-E0CA6C797E4D}" sibTransId="{3BE95329-4351-0247-9D90-789A554771AF}"/>
    <dgm:cxn modelId="{83106FDD-CC9A-DA42-BE3B-C089C1E43A68}" type="presOf" srcId="{3C071A0C-1D1A-CF46-9962-310BCBD51E75}" destId="{659CB18B-0CB0-424E-B0DC-3E8078008D6E}" srcOrd="0" destOrd="0" presId="urn:microsoft.com/office/officeart/2005/8/layout/radial6"/>
    <dgm:cxn modelId="{B84AE158-EDD3-EA42-B97F-62D82AA33EBC}" srcId="{E03D452F-D366-7240-91D2-1F2D74649FD7}" destId="{6F566889-8CF1-4742-B915-9DE8608ECA82}" srcOrd="0" destOrd="0" parTransId="{3821EA07-7CE5-D341-A407-E6F978568C26}" sibTransId="{3C071A0C-1D1A-CF46-9962-310BCBD51E75}"/>
    <dgm:cxn modelId="{3B6279F7-EB40-034A-97C4-90010E82059D}" type="presOf" srcId="{58F7D67C-2C59-5942-AEA8-99096111EFCD}" destId="{5114EA53-2440-6A4E-B80B-54CEB209BB39}" srcOrd="0" destOrd="0" presId="urn:microsoft.com/office/officeart/2005/8/layout/radial6"/>
    <dgm:cxn modelId="{F8F956E8-274F-0C4D-8D7E-235126DD2EE9}" srcId="{E03D452F-D366-7240-91D2-1F2D74649FD7}" destId="{B77EF1EF-9643-354F-BF16-F5DF9BCF7BFE}" srcOrd="3" destOrd="0" parTransId="{FEAE10D9-0383-0C43-A97D-747824605EF9}" sibTransId="{400DF383-68AF-3645-A003-F001465242BC}"/>
    <dgm:cxn modelId="{C1FBB3E7-DB09-2049-92FE-689B63E021AA}" type="presOf" srcId="{5CB350E7-4DD2-1F41-8989-8375596522FA}" destId="{2855A6DE-AB68-FF41-84EF-82D2C114487C}" srcOrd="0" destOrd="0" presId="urn:microsoft.com/office/officeart/2005/8/layout/radial6"/>
    <dgm:cxn modelId="{40CA1D80-7D58-5844-BDBD-6E08C2C5F947}" type="presOf" srcId="{5F231846-BC63-924C-B3C8-3ADBE73FF26A}" destId="{EDCF33A9-8CD5-FB4C-A873-22C150E59809}" srcOrd="0" destOrd="0" presId="urn:microsoft.com/office/officeart/2005/8/layout/radial6"/>
    <dgm:cxn modelId="{A3DA5619-07FB-0247-9D3C-11CC959971E7}" type="presOf" srcId="{3BE95329-4351-0247-9D90-789A554771AF}" destId="{7360FA92-168B-F046-8C09-66ADF12B0BF0}" srcOrd="0" destOrd="0" presId="urn:microsoft.com/office/officeart/2005/8/layout/radial6"/>
    <dgm:cxn modelId="{8AD9C535-758F-FD4D-8F46-1472E7BA28F9}" type="presOf" srcId="{6F566889-8CF1-4742-B915-9DE8608ECA82}" destId="{4F0F8F51-86BC-194A-B64E-3B38EA3F4C04}" srcOrd="0" destOrd="0" presId="urn:microsoft.com/office/officeart/2005/8/layout/radial6"/>
    <dgm:cxn modelId="{121412D3-3779-8141-A69B-591FA5A58C3B}" srcId="{58F7D67C-2C59-5942-AEA8-99096111EFCD}" destId="{E03D452F-D366-7240-91D2-1F2D74649FD7}" srcOrd="0" destOrd="0" parTransId="{7F958176-C492-5D4E-A059-80CFC3AEAFB6}" sibTransId="{2FE33BF7-AD5C-C246-B115-24E879A1CC1C}"/>
    <dgm:cxn modelId="{EF8A73EF-2A17-4E44-8601-976FB9CCD236}" type="presOf" srcId="{B77EF1EF-9643-354F-BF16-F5DF9BCF7BFE}" destId="{6AEA4B66-81D1-BB45-B065-DBD9C7994543}" srcOrd="0" destOrd="0" presId="urn:microsoft.com/office/officeart/2005/8/layout/radial6"/>
    <dgm:cxn modelId="{A5E83CC9-3FE8-0F47-B3B2-6E1BB911E34D}" type="presOf" srcId="{041BD672-6ACA-9345-864E-4948AD11894F}" destId="{251CEA0B-EAAC-3147-A9F8-267E9DA8C99A}" srcOrd="0" destOrd="0" presId="urn:microsoft.com/office/officeart/2005/8/layout/radial6"/>
    <dgm:cxn modelId="{D410B2D9-D95C-9A41-BEA6-5606E7F10A8E}" srcId="{E03D452F-D366-7240-91D2-1F2D74649FD7}" destId="{5CB350E7-4DD2-1F41-8989-8375596522FA}" srcOrd="1" destOrd="0" parTransId="{A70B2E05-B1DF-D447-BFC7-FBB83241B8D2}" sibTransId="{041BD672-6ACA-9345-864E-4948AD11894F}"/>
    <dgm:cxn modelId="{8BDE1127-94E9-C642-A73B-5FB1BB210689}" type="presOf" srcId="{E03D452F-D366-7240-91D2-1F2D74649FD7}" destId="{8B17CDA7-D86A-E346-96D8-C895A11485D4}" srcOrd="0" destOrd="0" presId="urn:microsoft.com/office/officeart/2005/8/layout/radial6"/>
    <dgm:cxn modelId="{A5442915-A9D7-EC47-805D-E7636DA8D813}" type="presParOf" srcId="{5114EA53-2440-6A4E-B80B-54CEB209BB39}" destId="{8B17CDA7-D86A-E346-96D8-C895A11485D4}" srcOrd="0" destOrd="0" presId="urn:microsoft.com/office/officeart/2005/8/layout/radial6"/>
    <dgm:cxn modelId="{2ED431B8-6B90-8D45-91AF-4FFEC90EDB1A}" type="presParOf" srcId="{5114EA53-2440-6A4E-B80B-54CEB209BB39}" destId="{4F0F8F51-86BC-194A-B64E-3B38EA3F4C04}" srcOrd="1" destOrd="0" presId="urn:microsoft.com/office/officeart/2005/8/layout/radial6"/>
    <dgm:cxn modelId="{CDCF6DC6-A1D7-EC4A-A52F-91D20B005807}" type="presParOf" srcId="{5114EA53-2440-6A4E-B80B-54CEB209BB39}" destId="{1D460981-E4E4-A74B-93FB-54E96BF77A53}" srcOrd="2" destOrd="0" presId="urn:microsoft.com/office/officeart/2005/8/layout/radial6"/>
    <dgm:cxn modelId="{CA0761B7-5881-B14B-97AF-14E618B47338}" type="presParOf" srcId="{5114EA53-2440-6A4E-B80B-54CEB209BB39}" destId="{659CB18B-0CB0-424E-B0DC-3E8078008D6E}" srcOrd="3" destOrd="0" presId="urn:microsoft.com/office/officeart/2005/8/layout/radial6"/>
    <dgm:cxn modelId="{84AD7953-6D32-8D46-BB98-E12CDB7964FC}" type="presParOf" srcId="{5114EA53-2440-6A4E-B80B-54CEB209BB39}" destId="{2855A6DE-AB68-FF41-84EF-82D2C114487C}" srcOrd="4" destOrd="0" presId="urn:microsoft.com/office/officeart/2005/8/layout/radial6"/>
    <dgm:cxn modelId="{9A3FB2F0-43F5-CF40-BB9A-9BE3B72E8E72}" type="presParOf" srcId="{5114EA53-2440-6A4E-B80B-54CEB209BB39}" destId="{8C01689C-5F43-3742-82B1-7FFA90A38FB6}" srcOrd="5" destOrd="0" presId="urn:microsoft.com/office/officeart/2005/8/layout/radial6"/>
    <dgm:cxn modelId="{DB52C963-7A5F-FC4C-8917-73CDB5DD29D6}" type="presParOf" srcId="{5114EA53-2440-6A4E-B80B-54CEB209BB39}" destId="{251CEA0B-EAAC-3147-A9F8-267E9DA8C99A}" srcOrd="6" destOrd="0" presId="urn:microsoft.com/office/officeart/2005/8/layout/radial6"/>
    <dgm:cxn modelId="{C1533A36-A316-3C43-A21A-3BE5B39D2BAF}" type="presParOf" srcId="{5114EA53-2440-6A4E-B80B-54CEB209BB39}" destId="{EDCF33A9-8CD5-FB4C-A873-22C150E59809}" srcOrd="7" destOrd="0" presId="urn:microsoft.com/office/officeart/2005/8/layout/radial6"/>
    <dgm:cxn modelId="{292AE1BB-37DC-0A40-863C-EEBF3A690E24}" type="presParOf" srcId="{5114EA53-2440-6A4E-B80B-54CEB209BB39}" destId="{75676FAA-E4F8-BC4A-B0EB-F2A079DEFB1A}" srcOrd="8" destOrd="0" presId="urn:microsoft.com/office/officeart/2005/8/layout/radial6"/>
    <dgm:cxn modelId="{2D974A3A-06B6-C64E-A1C7-EBC1B032CED0}" type="presParOf" srcId="{5114EA53-2440-6A4E-B80B-54CEB209BB39}" destId="{7360FA92-168B-F046-8C09-66ADF12B0BF0}" srcOrd="9" destOrd="0" presId="urn:microsoft.com/office/officeart/2005/8/layout/radial6"/>
    <dgm:cxn modelId="{D3C7C22D-E8EF-994E-8E41-02FBA048D4CA}" type="presParOf" srcId="{5114EA53-2440-6A4E-B80B-54CEB209BB39}" destId="{6AEA4B66-81D1-BB45-B065-DBD9C7994543}" srcOrd="10" destOrd="0" presId="urn:microsoft.com/office/officeart/2005/8/layout/radial6"/>
    <dgm:cxn modelId="{0FFAFAE1-A632-884D-945F-C9F4253D4DFA}" type="presParOf" srcId="{5114EA53-2440-6A4E-B80B-54CEB209BB39}" destId="{D4122C23-976B-524A-8961-678D39A98F94}" srcOrd="11" destOrd="0" presId="urn:microsoft.com/office/officeart/2005/8/layout/radial6"/>
    <dgm:cxn modelId="{1D7A7679-F6B0-2D47-A2A8-59185A539F52}" type="presParOf" srcId="{5114EA53-2440-6A4E-B80B-54CEB209BB39}" destId="{3C06748F-5405-E944-AA74-CD59592B614C}" srcOrd="12"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8F7D67C-2C59-5942-AEA8-99096111EFCD}" type="doc">
      <dgm:prSet loTypeId="urn:microsoft.com/office/officeart/2005/8/layout/radial6" loCatId="" qsTypeId="urn:microsoft.com/office/officeart/2005/8/quickstyle/3D3" qsCatId="3D" csTypeId="urn:microsoft.com/office/officeart/2005/8/colors/accent1_2" csCatId="accent1" phldr="1"/>
      <dgm:spPr/>
      <dgm:t>
        <a:bodyPr/>
        <a:lstStyle/>
        <a:p>
          <a:endParaRPr lang="en-US"/>
        </a:p>
      </dgm:t>
    </dgm:pt>
    <dgm:pt modelId="{E03D452F-D366-7240-91D2-1F2D74649FD7}">
      <dgm:prSet phldrT="[Text]"/>
      <dgm:spPr>
        <a:solidFill>
          <a:srgbClr val="008000"/>
        </a:solidFill>
      </dgm:spPr>
      <dgm:t>
        <a:bodyPr/>
        <a:lstStyle/>
        <a:p>
          <a:r>
            <a:rPr lang="en-US" dirty="0" smtClean="0"/>
            <a:t>Customer</a:t>
          </a:r>
          <a:endParaRPr lang="en-US" dirty="0"/>
        </a:p>
      </dgm:t>
    </dgm:pt>
    <dgm:pt modelId="{7F958176-C492-5D4E-A059-80CFC3AEAFB6}" type="parTrans" cxnId="{121412D3-3779-8141-A69B-591FA5A58C3B}">
      <dgm:prSet/>
      <dgm:spPr/>
      <dgm:t>
        <a:bodyPr/>
        <a:lstStyle/>
        <a:p>
          <a:endParaRPr lang="en-US"/>
        </a:p>
      </dgm:t>
    </dgm:pt>
    <dgm:pt modelId="{2FE33BF7-AD5C-C246-B115-24E879A1CC1C}" type="sibTrans" cxnId="{121412D3-3779-8141-A69B-591FA5A58C3B}">
      <dgm:prSet/>
      <dgm:spPr/>
      <dgm:t>
        <a:bodyPr/>
        <a:lstStyle/>
        <a:p>
          <a:endParaRPr lang="en-US"/>
        </a:p>
      </dgm:t>
    </dgm:pt>
    <dgm:pt modelId="{6F566889-8CF1-4742-B915-9DE8608ECA82}">
      <dgm:prSet phldrT="[Text]" custT="1"/>
      <dgm:spPr>
        <a:solidFill>
          <a:schemeClr val="accent1"/>
        </a:solidFill>
      </dgm:spPr>
      <dgm:t>
        <a:bodyPr/>
        <a:lstStyle/>
        <a:p>
          <a:r>
            <a:rPr lang="en-US" sz="1800" dirty="0" smtClean="0"/>
            <a:t>Marketing</a:t>
          </a:r>
          <a:endParaRPr lang="en-US" sz="1800" dirty="0"/>
        </a:p>
      </dgm:t>
    </dgm:pt>
    <dgm:pt modelId="{3821EA07-7CE5-D341-A407-E6F978568C26}" type="parTrans" cxnId="{B84AE158-EDD3-EA42-B97F-62D82AA33EBC}">
      <dgm:prSet/>
      <dgm:spPr/>
      <dgm:t>
        <a:bodyPr/>
        <a:lstStyle/>
        <a:p>
          <a:endParaRPr lang="en-US"/>
        </a:p>
      </dgm:t>
    </dgm:pt>
    <dgm:pt modelId="{3C071A0C-1D1A-CF46-9962-310BCBD51E75}" type="sibTrans" cxnId="{B84AE158-EDD3-EA42-B97F-62D82AA33EBC}">
      <dgm:prSet/>
      <dgm:spPr/>
      <dgm:t>
        <a:bodyPr/>
        <a:lstStyle/>
        <a:p>
          <a:endParaRPr lang="en-US"/>
        </a:p>
      </dgm:t>
    </dgm:pt>
    <dgm:pt modelId="{5CB350E7-4DD2-1F41-8989-8375596522FA}">
      <dgm:prSet phldrT="[Text]" custT="1"/>
      <dgm:spPr/>
      <dgm:t>
        <a:bodyPr/>
        <a:lstStyle/>
        <a:p>
          <a:r>
            <a:rPr lang="en-US" sz="1800" dirty="0" smtClean="0"/>
            <a:t>Sales</a:t>
          </a:r>
          <a:endParaRPr lang="en-US" sz="1800" dirty="0"/>
        </a:p>
      </dgm:t>
    </dgm:pt>
    <dgm:pt modelId="{A70B2E05-B1DF-D447-BFC7-FBB83241B8D2}" type="parTrans" cxnId="{D410B2D9-D95C-9A41-BEA6-5606E7F10A8E}">
      <dgm:prSet/>
      <dgm:spPr/>
      <dgm:t>
        <a:bodyPr/>
        <a:lstStyle/>
        <a:p>
          <a:endParaRPr lang="en-US"/>
        </a:p>
      </dgm:t>
    </dgm:pt>
    <dgm:pt modelId="{041BD672-6ACA-9345-864E-4948AD11894F}" type="sibTrans" cxnId="{D410B2D9-D95C-9A41-BEA6-5606E7F10A8E}">
      <dgm:prSet/>
      <dgm:spPr/>
      <dgm:t>
        <a:bodyPr/>
        <a:lstStyle/>
        <a:p>
          <a:endParaRPr lang="en-US"/>
        </a:p>
      </dgm:t>
    </dgm:pt>
    <dgm:pt modelId="{5F231846-BC63-924C-B3C8-3ADBE73FF26A}">
      <dgm:prSet phldrT="[Text]" custT="1"/>
      <dgm:spPr/>
      <dgm:t>
        <a:bodyPr/>
        <a:lstStyle/>
        <a:p>
          <a:r>
            <a:rPr lang="en-US" sz="1800" dirty="0" smtClean="0"/>
            <a:t>Support</a:t>
          </a:r>
          <a:endParaRPr lang="en-US" sz="1800" dirty="0"/>
        </a:p>
      </dgm:t>
    </dgm:pt>
    <dgm:pt modelId="{DAAE80BA-3C14-9847-8E72-E0CA6C797E4D}" type="parTrans" cxnId="{F43612B9-067C-524B-BFE9-00069D03E8D5}">
      <dgm:prSet/>
      <dgm:spPr/>
      <dgm:t>
        <a:bodyPr/>
        <a:lstStyle/>
        <a:p>
          <a:endParaRPr lang="en-US"/>
        </a:p>
      </dgm:t>
    </dgm:pt>
    <dgm:pt modelId="{3BE95329-4351-0247-9D90-789A554771AF}" type="sibTrans" cxnId="{F43612B9-067C-524B-BFE9-00069D03E8D5}">
      <dgm:prSet/>
      <dgm:spPr/>
      <dgm:t>
        <a:bodyPr/>
        <a:lstStyle/>
        <a:p>
          <a:endParaRPr lang="en-US"/>
        </a:p>
      </dgm:t>
    </dgm:pt>
    <dgm:pt modelId="{B77EF1EF-9643-354F-BF16-F5DF9BCF7BFE}">
      <dgm:prSet phldrT="[Text]" custT="1"/>
      <dgm:spPr/>
      <dgm:t>
        <a:bodyPr/>
        <a:lstStyle/>
        <a:p>
          <a:r>
            <a:rPr lang="en-US" sz="1800" dirty="0" smtClean="0"/>
            <a:t>Manager/</a:t>
          </a:r>
          <a:br>
            <a:rPr lang="en-US" sz="1800" dirty="0" smtClean="0"/>
          </a:br>
          <a:r>
            <a:rPr lang="en-US" sz="1800" dirty="0" smtClean="0"/>
            <a:t>Reporting</a:t>
          </a:r>
          <a:endParaRPr lang="en-US" sz="1800" dirty="0"/>
        </a:p>
      </dgm:t>
    </dgm:pt>
    <dgm:pt modelId="{FEAE10D9-0383-0C43-A97D-747824605EF9}" type="parTrans" cxnId="{F8F956E8-274F-0C4D-8D7E-235126DD2EE9}">
      <dgm:prSet/>
      <dgm:spPr/>
      <dgm:t>
        <a:bodyPr/>
        <a:lstStyle/>
        <a:p>
          <a:endParaRPr lang="en-US"/>
        </a:p>
      </dgm:t>
    </dgm:pt>
    <dgm:pt modelId="{400DF383-68AF-3645-A003-F001465242BC}" type="sibTrans" cxnId="{F8F956E8-274F-0C4D-8D7E-235126DD2EE9}">
      <dgm:prSet/>
      <dgm:spPr/>
      <dgm:t>
        <a:bodyPr/>
        <a:lstStyle/>
        <a:p>
          <a:endParaRPr lang="en-US"/>
        </a:p>
      </dgm:t>
    </dgm:pt>
    <dgm:pt modelId="{5114EA53-2440-6A4E-B80B-54CEB209BB39}" type="pres">
      <dgm:prSet presAssocID="{58F7D67C-2C59-5942-AEA8-99096111EFCD}" presName="Name0" presStyleCnt="0">
        <dgm:presLayoutVars>
          <dgm:chMax val="1"/>
          <dgm:dir/>
          <dgm:animLvl val="ctr"/>
          <dgm:resizeHandles val="exact"/>
        </dgm:presLayoutVars>
      </dgm:prSet>
      <dgm:spPr/>
      <dgm:t>
        <a:bodyPr/>
        <a:lstStyle/>
        <a:p>
          <a:endParaRPr lang="en-US"/>
        </a:p>
      </dgm:t>
    </dgm:pt>
    <dgm:pt modelId="{8B17CDA7-D86A-E346-96D8-C895A11485D4}" type="pres">
      <dgm:prSet presAssocID="{E03D452F-D366-7240-91D2-1F2D74649FD7}" presName="centerShape" presStyleLbl="node0" presStyleIdx="0" presStyleCnt="1" custLinFactNeighborX="-1668"/>
      <dgm:spPr/>
      <dgm:t>
        <a:bodyPr/>
        <a:lstStyle/>
        <a:p>
          <a:endParaRPr lang="en-US"/>
        </a:p>
      </dgm:t>
    </dgm:pt>
    <dgm:pt modelId="{4F0F8F51-86BC-194A-B64E-3B38EA3F4C04}" type="pres">
      <dgm:prSet presAssocID="{6F566889-8CF1-4742-B915-9DE8608ECA82}" presName="node" presStyleLbl="node1" presStyleIdx="0" presStyleCnt="4" custScaleX="115299" custScaleY="117872" custRadScaleRad="100056" custRadScaleInc="-6368">
        <dgm:presLayoutVars>
          <dgm:bulletEnabled val="1"/>
        </dgm:presLayoutVars>
      </dgm:prSet>
      <dgm:spPr/>
      <dgm:t>
        <a:bodyPr/>
        <a:lstStyle/>
        <a:p>
          <a:endParaRPr lang="en-US"/>
        </a:p>
      </dgm:t>
    </dgm:pt>
    <dgm:pt modelId="{1D460981-E4E4-A74B-93FB-54E96BF77A53}" type="pres">
      <dgm:prSet presAssocID="{6F566889-8CF1-4742-B915-9DE8608ECA82}" presName="dummy" presStyleCnt="0"/>
      <dgm:spPr/>
    </dgm:pt>
    <dgm:pt modelId="{659CB18B-0CB0-424E-B0DC-3E8078008D6E}" type="pres">
      <dgm:prSet presAssocID="{3C071A0C-1D1A-CF46-9962-310BCBD51E75}" presName="sibTrans" presStyleLbl="sibTrans2D1" presStyleIdx="0" presStyleCnt="4"/>
      <dgm:spPr/>
      <dgm:t>
        <a:bodyPr/>
        <a:lstStyle/>
        <a:p>
          <a:endParaRPr lang="en-US"/>
        </a:p>
      </dgm:t>
    </dgm:pt>
    <dgm:pt modelId="{2855A6DE-AB68-FF41-84EF-82D2C114487C}" type="pres">
      <dgm:prSet presAssocID="{5CB350E7-4DD2-1F41-8989-8375596522FA}" presName="node" presStyleLbl="node1" presStyleIdx="1" presStyleCnt="4" custScaleX="118019" custScaleY="121932" custRadScaleRad="96665">
        <dgm:presLayoutVars>
          <dgm:bulletEnabled val="1"/>
        </dgm:presLayoutVars>
      </dgm:prSet>
      <dgm:spPr/>
      <dgm:t>
        <a:bodyPr/>
        <a:lstStyle/>
        <a:p>
          <a:endParaRPr lang="en-US"/>
        </a:p>
      </dgm:t>
    </dgm:pt>
    <dgm:pt modelId="{8C01689C-5F43-3742-82B1-7FFA90A38FB6}" type="pres">
      <dgm:prSet presAssocID="{5CB350E7-4DD2-1F41-8989-8375596522FA}" presName="dummy" presStyleCnt="0"/>
      <dgm:spPr/>
    </dgm:pt>
    <dgm:pt modelId="{251CEA0B-EAAC-3147-A9F8-267E9DA8C99A}" type="pres">
      <dgm:prSet presAssocID="{041BD672-6ACA-9345-864E-4948AD11894F}" presName="sibTrans" presStyleLbl="sibTrans2D1" presStyleIdx="1" presStyleCnt="4"/>
      <dgm:spPr/>
      <dgm:t>
        <a:bodyPr/>
        <a:lstStyle/>
        <a:p>
          <a:endParaRPr lang="en-US"/>
        </a:p>
      </dgm:t>
    </dgm:pt>
    <dgm:pt modelId="{EDCF33A9-8CD5-FB4C-A873-22C150E59809}" type="pres">
      <dgm:prSet presAssocID="{5F231846-BC63-924C-B3C8-3ADBE73FF26A}" presName="node" presStyleLbl="node1" presStyleIdx="2" presStyleCnt="4" custScaleX="114033" custScaleY="104995" custRadScaleRad="100056" custRadScaleInc="6368">
        <dgm:presLayoutVars>
          <dgm:bulletEnabled val="1"/>
        </dgm:presLayoutVars>
      </dgm:prSet>
      <dgm:spPr/>
      <dgm:t>
        <a:bodyPr/>
        <a:lstStyle/>
        <a:p>
          <a:endParaRPr lang="en-US"/>
        </a:p>
      </dgm:t>
    </dgm:pt>
    <dgm:pt modelId="{75676FAA-E4F8-BC4A-B0EB-F2A079DEFB1A}" type="pres">
      <dgm:prSet presAssocID="{5F231846-BC63-924C-B3C8-3ADBE73FF26A}" presName="dummy" presStyleCnt="0"/>
      <dgm:spPr/>
    </dgm:pt>
    <dgm:pt modelId="{7360FA92-168B-F046-8C09-66ADF12B0BF0}" type="pres">
      <dgm:prSet presAssocID="{3BE95329-4351-0247-9D90-789A554771AF}" presName="sibTrans" presStyleLbl="sibTrans2D1" presStyleIdx="2" presStyleCnt="4"/>
      <dgm:spPr/>
      <dgm:t>
        <a:bodyPr/>
        <a:lstStyle/>
        <a:p>
          <a:endParaRPr lang="en-US"/>
        </a:p>
      </dgm:t>
    </dgm:pt>
    <dgm:pt modelId="{6AEA4B66-81D1-BB45-B065-DBD9C7994543}" type="pres">
      <dgm:prSet presAssocID="{B77EF1EF-9643-354F-BF16-F5DF9BCF7BFE}" presName="node" presStyleLbl="node1" presStyleIdx="3" presStyleCnt="4" custScaleX="117392" custScaleY="111026" custRadScaleRad="103335">
        <dgm:presLayoutVars>
          <dgm:bulletEnabled val="1"/>
        </dgm:presLayoutVars>
      </dgm:prSet>
      <dgm:spPr/>
      <dgm:t>
        <a:bodyPr/>
        <a:lstStyle/>
        <a:p>
          <a:endParaRPr lang="en-US"/>
        </a:p>
      </dgm:t>
    </dgm:pt>
    <dgm:pt modelId="{D4122C23-976B-524A-8961-678D39A98F94}" type="pres">
      <dgm:prSet presAssocID="{B77EF1EF-9643-354F-BF16-F5DF9BCF7BFE}" presName="dummy" presStyleCnt="0"/>
      <dgm:spPr/>
    </dgm:pt>
    <dgm:pt modelId="{3C06748F-5405-E944-AA74-CD59592B614C}" type="pres">
      <dgm:prSet presAssocID="{400DF383-68AF-3645-A003-F001465242BC}" presName="sibTrans" presStyleLbl="sibTrans2D1" presStyleIdx="3" presStyleCnt="4"/>
      <dgm:spPr/>
      <dgm:t>
        <a:bodyPr/>
        <a:lstStyle/>
        <a:p>
          <a:endParaRPr lang="en-US"/>
        </a:p>
      </dgm:t>
    </dgm:pt>
  </dgm:ptLst>
  <dgm:cxnLst>
    <dgm:cxn modelId="{069AE28F-4CEB-6346-9003-8EF306A9384E}" type="presOf" srcId="{041BD672-6ACA-9345-864E-4948AD11894F}" destId="{251CEA0B-EAAC-3147-A9F8-267E9DA8C99A}" srcOrd="0" destOrd="0" presId="urn:microsoft.com/office/officeart/2005/8/layout/radial6"/>
    <dgm:cxn modelId="{F43612B9-067C-524B-BFE9-00069D03E8D5}" srcId="{E03D452F-D366-7240-91D2-1F2D74649FD7}" destId="{5F231846-BC63-924C-B3C8-3ADBE73FF26A}" srcOrd="2" destOrd="0" parTransId="{DAAE80BA-3C14-9847-8E72-E0CA6C797E4D}" sibTransId="{3BE95329-4351-0247-9D90-789A554771AF}"/>
    <dgm:cxn modelId="{B84AE158-EDD3-EA42-B97F-62D82AA33EBC}" srcId="{E03D452F-D366-7240-91D2-1F2D74649FD7}" destId="{6F566889-8CF1-4742-B915-9DE8608ECA82}" srcOrd="0" destOrd="0" parTransId="{3821EA07-7CE5-D341-A407-E6F978568C26}" sibTransId="{3C071A0C-1D1A-CF46-9962-310BCBD51E75}"/>
    <dgm:cxn modelId="{1F6AB9A6-2151-5540-A4B7-3D7CAC1B1A6C}" type="presOf" srcId="{3C071A0C-1D1A-CF46-9962-310BCBD51E75}" destId="{659CB18B-0CB0-424E-B0DC-3E8078008D6E}" srcOrd="0" destOrd="0" presId="urn:microsoft.com/office/officeart/2005/8/layout/radial6"/>
    <dgm:cxn modelId="{F8F956E8-274F-0C4D-8D7E-235126DD2EE9}" srcId="{E03D452F-D366-7240-91D2-1F2D74649FD7}" destId="{B77EF1EF-9643-354F-BF16-F5DF9BCF7BFE}" srcOrd="3" destOrd="0" parTransId="{FEAE10D9-0383-0C43-A97D-747824605EF9}" sibTransId="{400DF383-68AF-3645-A003-F001465242BC}"/>
    <dgm:cxn modelId="{F8907A50-D411-0B47-911E-54117F38C5AA}" type="presOf" srcId="{5F231846-BC63-924C-B3C8-3ADBE73FF26A}" destId="{EDCF33A9-8CD5-FB4C-A873-22C150E59809}" srcOrd="0" destOrd="0" presId="urn:microsoft.com/office/officeart/2005/8/layout/radial6"/>
    <dgm:cxn modelId="{121412D3-3779-8141-A69B-591FA5A58C3B}" srcId="{58F7D67C-2C59-5942-AEA8-99096111EFCD}" destId="{E03D452F-D366-7240-91D2-1F2D74649FD7}" srcOrd="0" destOrd="0" parTransId="{7F958176-C492-5D4E-A059-80CFC3AEAFB6}" sibTransId="{2FE33BF7-AD5C-C246-B115-24E879A1CC1C}"/>
    <dgm:cxn modelId="{5810897C-6F97-B045-81DA-977BA3469CA6}" type="presOf" srcId="{3BE95329-4351-0247-9D90-789A554771AF}" destId="{7360FA92-168B-F046-8C09-66ADF12B0BF0}" srcOrd="0" destOrd="0" presId="urn:microsoft.com/office/officeart/2005/8/layout/radial6"/>
    <dgm:cxn modelId="{2DFC6389-8E54-D645-9E15-BD03A1D389FC}" type="presOf" srcId="{B77EF1EF-9643-354F-BF16-F5DF9BCF7BFE}" destId="{6AEA4B66-81D1-BB45-B065-DBD9C7994543}" srcOrd="0" destOrd="0" presId="urn:microsoft.com/office/officeart/2005/8/layout/radial6"/>
    <dgm:cxn modelId="{D410B2D9-D95C-9A41-BEA6-5606E7F10A8E}" srcId="{E03D452F-D366-7240-91D2-1F2D74649FD7}" destId="{5CB350E7-4DD2-1F41-8989-8375596522FA}" srcOrd="1" destOrd="0" parTransId="{A70B2E05-B1DF-D447-BFC7-FBB83241B8D2}" sibTransId="{041BD672-6ACA-9345-864E-4948AD11894F}"/>
    <dgm:cxn modelId="{873A4348-1DD6-E047-8DBD-9ABC88399DD3}" type="presOf" srcId="{6F566889-8CF1-4742-B915-9DE8608ECA82}" destId="{4F0F8F51-86BC-194A-B64E-3B38EA3F4C04}" srcOrd="0" destOrd="0" presId="urn:microsoft.com/office/officeart/2005/8/layout/radial6"/>
    <dgm:cxn modelId="{0437395B-CC89-E249-863B-025AF2F4350B}" type="presOf" srcId="{400DF383-68AF-3645-A003-F001465242BC}" destId="{3C06748F-5405-E944-AA74-CD59592B614C}" srcOrd="0" destOrd="0" presId="urn:microsoft.com/office/officeart/2005/8/layout/radial6"/>
    <dgm:cxn modelId="{41658FB4-B046-2C42-A7C5-6A705BE05EC2}" type="presOf" srcId="{E03D452F-D366-7240-91D2-1F2D74649FD7}" destId="{8B17CDA7-D86A-E346-96D8-C895A11485D4}" srcOrd="0" destOrd="0" presId="urn:microsoft.com/office/officeart/2005/8/layout/radial6"/>
    <dgm:cxn modelId="{EDDFC086-4FD6-3741-A8FA-A99DD147E724}" type="presOf" srcId="{58F7D67C-2C59-5942-AEA8-99096111EFCD}" destId="{5114EA53-2440-6A4E-B80B-54CEB209BB39}" srcOrd="0" destOrd="0" presId="urn:microsoft.com/office/officeart/2005/8/layout/radial6"/>
    <dgm:cxn modelId="{EF2BE580-603B-0E47-9D10-423FB8B92789}" type="presOf" srcId="{5CB350E7-4DD2-1F41-8989-8375596522FA}" destId="{2855A6DE-AB68-FF41-84EF-82D2C114487C}" srcOrd="0" destOrd="0" presId="urn:microsoft.com/office/officeart/2005/8/layout/radial6"/>
    <dgm:cxn modelId="{EDAB9FA5-D9A0-1743-AA7D-17043346141D}" type="presParOf" srcId="{5114EA53-2440-6A4E-B80B-54CEB209BB39}" destId="{8B17CDA7-D86A-E346-96D8-C895A11485D4}" srcOrd="0" destOrd="0" presId="urn:microsoft.com/office/officeart/2005/8/layout/radial6"/>
    <dgm:cxn modelId="{278B2D24-52C3-7F4D-B25A-318F0B03FB7D}" type="presParOf" srcId="{5114EA53-2440-6A4E-B80B-54CEB209BB39}" destId="{4F0F8F51-86BC-194A-B64E-3B38EA3F4C04}" srcOrd="1" destOrd="0" presId="urn:microsoft.com/office/officeart/2005/8/layout/radial6"/>
    <dgm:cxn modelId="{73BC8AF7-1501-4B49-99E3-EDC5E40FB393}" type="presParOf" srcId="{5114EA53-2440-6A4E-B80B-54CEB209BB39}" destId="{1D460981-E4E4-A74B-93FB-54E96BF77A53}" srcOrd="2" destOrd="0" presId="urn:microsoft.com/office/officeart/2005/8/layout/radial6"/>
    <dgm:cxn modelId="{1565B5F8-EB8B-7745-AF51-AEC48103973F}" type="presParOf" srcId="{5114EA53-2440-6A4E-B80B-54CEB209BB39}" destId="{659CB18B-0CB0-424E-B0DC-3E8078008D6E}" srcOrd="3" destOrd="0" presId="urn:microsoft.com/office/officeart/2005/8/layout/radial6"/>
    <dgm:cxn modelId="{FF456510-CBE1-FD45-B3BA-FC8547D06558}" type="presParOf" srcId="{5114EA53-2440-6A4E-B80B-54CEB209BB39}" destId="{2855A6DE-AB68-FF41-84EF-82D2C114487C}" srcOrd="4" destOrd="0" presId="urn:microsoft.com/office/officeart/2005/8/layout/radial6"/>
    <dgm:cxn modelId="{E12123AB-CA77-EF46-A927-C87CDB776381}" type="presParOf" srcId="{5114EA53-2440-6A4E-B80B-54CEB209BB39}" destId="{8C01689C-5F43-3742-82B1-7FFA90A38FB6}" srcOrd="5" destOrd="0" presId="urn:microsoft.com/office/officeart/2005/8/layout/radial6"/>
    <dgm:cxn modelId="{A9AAC9C7-79BA-DC40-8AC1-5685151FFCAD}" type="presParOf" srcId="{5114EA53-2440-6A4E-B80B-54CEB209BB39}" destId="{251CEA0B-EAAC-3147-A9F8-267E9DA8C99A}" srcOrd="6" destOrd="0" presId="urn:microsoft.com/office/officeart/2005/8/layout/radial6"/>
    <dgm:cxn modelId="{01EB2A02-DCE2-B541-B7D0-A2F97349E007}" type="presParOf" srcId="{5114EA53-2440-6A4E-B80B-54CEB209BB39}" destId="{EDCF33A9-8CD5-FB4C-A873-22C150E59809}" srcOrd="7" destOrd="0" presId="urn:microsoft.com/office/officeart/2005/8/layout/radial6"/>
    <dgm:cxn modelId="{33C565A2-7061-1E41-A1ED-98B33B4B5762}" type="presParOf" srcId="{5114EA53-2440-6A4E-B80B-54CEB209BB39}" destId="{75676FAA-E4F8-BC4A-B0EB-F2A079DEFB1A}" srcOrd="8" destOrd="0" presId="urn:microsoft.com/office/officeart/2005/8/layout/radial6"/>
    <dgm:cxn modelId="{D840F35D-5C66-4943-BD0B-0B9F5801194B}" type="presParOf" srcId="{5114EA53-2440-6A4E-B80B-54CEB209BB39}" destId="{7360FA92-168B-F046-8C09-66ADF12B0BF0}" srcOrd="9" destOrd="0" presId="urn:microsoft.com/office/officeart/2005/8/layout/radial6"/>
    <dgm:cxn modelId="{EB7AF444-68A5-6E40-B614-142A55BD3C57}" type="presParOf" srcId="{5114EA53-2440-6A4E-B80B-54CEB209BB39}" destId="{6AEA4B66-81D1-BB45-B065-DBD9C7994543}" srcOrd="10" destOrd="0" presId="urn:microsoft.com/office/officeart/2005/8/layout/radial6"/>
    <dgm:cxn modelId="{B89BC9FA-4D91-4040-A18D-3AE759F44D03}" type="presParOf" srcId="{5114EA53-2440-6A4E-B80B-54CEB209BB39}" destId="{D4122C23-976B-524A-8961-678D39A98F94}" srcOrd="11" destOrd="0" presId="urn:microsoft.com/office/officeart/2005/8/layout/radial6"/>
    <dgm:cxn modelId="{C2472E0B-A615-2048-9A61-1AD65A5E3CE3}" type="presParOf" srcId="{5114EA53-2440-6A4E-B80B-54CEB209BB39}" destId="{3C06748F-5405-E944-AA74-CD59592B614C}" srcOrd="12"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8F7D67C-2C59-5942-AEA8-99096111EFCD}" type="doc">
      <dgm:prSet loTypeId="urn:microsoft.com/office/officeart/2005/8/layout/radial6" loCatId="" qsTypeId="urn:microsoft.com/office/officeart/2005/8/quickstyle/3D3" qsCatId="3D" csTypeId="urn:microsoft.com/office/officeart/2005/8/colors/accent1_2" csCatId="accent1" phldr="1"/>
      <dgm:spPr/>
      <dgm:t>
        <a:bodyPr/>
        <a:lstStyle/>
        <a:p>
          <a:endParaRPr lang="en-US"/>
        </a:p>
      </dgm:t>
    </dgm:pt>
    <dgm:pt modelId="{E03D452F-D366-7240-91D2-1F2D74649FD7}">
      <dgm:prSet phldrT="[Text]"/>
      <dgm:spPr/>
      <dgm:t>
        <a:bodyPr/>
        <a:lstStyle/>
        <a:p>
          <a:r>
            <a:rPr lang="en-US" dirty="0" smtClean="0"/>
            <a:t>Customer</a:t>
          </a:r>
          <a:endParaRPr lang="en-US" dirty="0"/>
        </a:p>
      </dgm:t>
    </dgm:pt>
    <dgm:pt modelId="{7F958176-C492-5D4E-A059-80CFC3AEAFB6}" type="parTrans" cxnId="{121412D3-3779-8141-A69B-591FA5A58C3B}">
      <dgm:prSet/>
      <dgm:spPr/>
      <dgm:t>
        <a:bodyPr/>
        <a:lstStyle/>
        <a:p>
          <a:endParaRPr lang="en-US"/>
        </a:p>
      </dgm:t>
    </dgm:pt>
    <dgm:pt modelId="{2FE33BF7-AD5C-C246-B115-24E879A1CC1C}" type="sibTrans" cxnId="{121412D3-3779-8141-A69B-591FA5A58C3B}">
      <dgm:prSet/>
      <dgm:spPr/>
      <dgm:t>
        <a:bodyPr/>
        <a:lstStyle/>
        <a:p>
          <a:endParaRPr lang="en-US"/>
        </a:p>
      </dgm:t>
    </dgm:pt>
    <dgm:pt modelId="{6F566889-8CF1-4742-B915-9DE8608ECA82}">
      <dgm:prSet phldrT="[Text]" custT="1"/>
      <dgm:spPr>
        <a:solidFill>
          <a:schemeClr val="accent1"/>
        </a:solidFill>
      </dgm:spPr>
      <dgm:t>
        <a:bodyPr/>
        <a:lstStyle/>
        <a:p>
          <a:r>
            <a:rPr lang="en-US" sz="1800" dirty="0" smtClean="0"/>
            <a:t>Marketing</a:t>
          </a:r>
          <a:endParaRPr lang="en-US" sz="1800" dirty="0"/>
        </a:p>
      </dgm:t>
    </dgm:pt>
    <dgm:pt modelId="{3821EA07-7CE5-D341-A407-E6F978568C26}" type="parTrans" cxnId="{B84AE158-EDD3-EA42-B97F-62D82AA33EBC}">
      <dgm:prSet/>
      <dgm:spPr/>
      <dgm:t>
        <a:bodyPr/>
        <a:lstStyle/>
        <a:p>
          <a:endParaRPr lang="en-US"/>
        </a:p>
      </dgm:t>
    </dgm:pt>
    <dgm:pt modelId="{3C071A0C-1D1A-CF46-9962-310BCBD51E75}" type="sibTrans" cxnId="{B84AE158-EDD3-EA42-B97F-62D82AA33EBC}">
      <dgm:prSet/>
      <dgm:spPr/>
      <dgm:t>
        <a:bodyPr/>
        <a:lstStyle/>
        <a:p>
          <a:endParaRPr lang="en-US"/>
        </a:p>
      </dgm:t>
    </dgm:pt>
    <dgm:pt modelId="{5CB350E7-4DD2-1F41-8989-8375596522FA}">
      <dgm:prSet phldrT="[Text]" custT="1"/>
      <dgm:spPr>
        <a:solidFill>
          <a:srgbClr val="FF0000"/>
        </a:solidFill>
      </dgm:spPr>
      <dgm:t>
        <a:bodyPr/>
        <a:lstStyle/>
        <a:p>
          <a:r>
            <a:rPr lang="en-US" sz="1800" dirty="0" smtClean="0"/>
            <a:t>Sales</a:t>
          </a:r>
          <a:endParaRPr lang="en-US" sz="1800" dirty="0"/>
        </a:p>
      </dgm:t>
    </dgm:pt>
    <dgm:pt modelId="{A70B2E05-B1DF-D447-BFC7-FBB83241B8D2}" type="parTrans" cxnId="{D410B2D9-D95C-9A41-BEA6-5606E7F10A8E}">
      <dgm:prSet/>
      <dgm:spPr/>
      <dgm:t>
        <a:bodyPr/>
        <a:lstStyle/>
        <a:p>
          <a:endParaRPr lang="en-US"/>
        </a:p>
      </dgm:t>
    </dgm:pt>
    <dgm:pt modelId="{041BD672-6ACA-9345-864E-4948AD11894F}" type="sibTrans" cxnId="{D410B2D9-D95C-9A41-BEA6-5606E7F10A8E}">
      <dgm:prSet/>
      <dgm:spPr/>
      <dgm:t>
        <a:bodyPr/>
        <a:lstStyle/>
        <a:p>
          <a:endParaRPr lang="en-US"/>
        </a:p>
      </dgm:t>
    </dgm:pt>
    <dgm:pt modelId="{5F231846-BC63-924C-B3C8-3ADBE73FF26A}">
      <dgm:prSet phldrT="[Text]" custT="1"/>
      <dgm:spPr/>
      <dgm:t>
        <a:bodyPr/>
        <a:lstStyle/>
        <a:p>
          <a:r>
            <a:rPr lang="en-US" sz="1800" dirty="0" smtClean="0"/>
            <a:t>Support</a:t>
          </a:r>
          <a:endParaRPr lang="en-US" sz="1800" dirty="0"/>
        </a:p>
      </dgm:t>
    </dgm:pt>
    <dgm:pt modelId="{DAAE80BA-3C14-9847-8E72-E0CA6C797E4D}" type="parTrans" cxnId="{F43612B9-067C-524B-BFE9-00069D03E8D5}">
      <dgm:prSet/>
      <dgm:spPr/>
      <dgm:t>
        <a:bodyPr/>
        <a:lstStyle/>
        <a:p>
          <a:endParaRPr lang="en-US"/>
        </a:p>
      </dgm:t>
    </dgm:pt>
    <dgm:pt modelId="{3BE95329-4351-0247-9D90-789A554771AF}" type="sibTrans" cxnId="{F43612B9-067C-524B-BFE9-00069D03E8D5}">
      <dgm:prSet/>
      <dgm:spPr/>
      <dgm:t>
        <a:bodyPr/>
        <a:lstStyle/>
        <a:p>
          <a:endParaRPr lang="en-US"/>
        </a:p>
      </dgm:t>
    </dgm:pt>
    <dgm:pt modelId="{B77EF1EF-9643-354F-BF16-F5DF9BCF7BFE}">
      <dgm:prSet phldrT="[Text]" custT="1"/>
      <dgm:spPr/>
      <dgm:t>
        <a:bodyPr/>
        <a:lstStyle/>
        <a:p>
          <a:r>
            <a:rPr lang="en-US" sz="1800" dirty="0" smtClean="0"/>
            <a:t>Manager/</a:t>
          </a:r>
          <a:br>
            <a:rPr lang="en-US" sz="1800" dirty="0" smtClean="0"/>
          </a:br>
          <a:r>
            <a:rPr lang="en-US" sz="1800" dirty="0" smtClean="0"/>
            <a:t>Reporting</a:t>
          </a:r>
          <a:endParaRPr lang="en-US" sz="1800" dirty="0"/>
        </a:p>
      </dgm:t>
    </dgm:pt>
    <dgm:pt modelId="{FEAE10D9-0383-0C43-A97D-747824605EF9}" type="parTrans" cxnId="{F8F956E8-274F-0C4D-8D7E-235126DD2EE9}">
      <dgm:prSet/>
      <dgm:spPr/>
      <dgm:t>
        <a:bodyPr/>
        <a:lstStyle/>
        <a:p>
          <a:endParaRPr lang="en-US"/>
        </a:p>
      </dgm:t>
    </dgm:pt>
    <dgm:pt modelId="{400DF383-68AF-3645-A003-F001465242BC}" type="sibTrans" cxnId="{F8F956E8-274F-0C4D-8D7E-235126DD2EE9}">
      <dgm:prSet/>
      <dgm:spPr/>
      <dgm:t>
        <a:bodyPr/>
        <a:lstStyle/>
        <a:p>
          <a:endParaRPr lang="en-US"/>
        </a:p>
      </dgm:t>
    </dgm:pt>
    <dgm:pt modelId="{5114EA53-2440-6A4E-B80B-54CEB209BB39}" type="pres">
      <dgm:prSet presAssocID="{58F7D67C-2C59-5942-AEA8-99096111EFCD}" presName="Name0" presStyleCnt="0">
        <dgm:presLayoutVars>
          <dgm:chMax val="1"/>
          <dgm:dir/>
          <dgm:animLvl val="ctr"/>
          <dgm:resizeHandles val="exact"/>
        </dgm:presLayoutVars>
      </dgm:prSet>
      <dgm:spPr/>
      <dgm:t>
        <a:bodyPr/>
        <a:lstStyle/>
        <a:p>
          <a:endParaRPr lang="en-US"/>
        </a:p>
      </dgm:t>
    </dgm:pt>
    <dgm:pt modelId="{8B17CDA7-D86A-E346-96D8-C895A11485D4}" type="pres">
      <dgm:prSet presAssocID="{E03D452F-D366-7240-91D2-1F2D74649FD7}" presName="centerShape" presStyleLbl="node0" presStyleIdx="0" presStyleCnt="1" custLinFactNeighborX="-1668"/>
      <dgm:spPr/>
      <dgm:t>
        <a:bodyPr/>
        <a:lstStyle/>
        <a:p>
          <a:endParaRPr lang="en-US"/>
        </a:p>
      </dgm:t>
    </dgm:pt>
    <dgm:pt modelId="{4F0F8F51-86BC-194A-B64E-3B38EA3F4C04}" type="pres">
      <dgm:prSet presAssocID="{6F566889-8CF1-4742-B915-9DE8608ECA82}" presName="node" presStyleLbl="node1" presStyleIdx="0" presStyleCnt="4" custScaleX="115299" custScaleY="117872" custRadScaleRad="100056" custRadScaleInc="-6368">
        <dgm:presLayoutVars>
          <dgm:bulletEnabled val="1"/>
        </dgm:presLayoutVars>
      </dgm:prSet>
      <dgm:spPr/>
      <dgm:t>
        <a:bodyPr/>
        <a:lstStyle/>
        <a:p>
          <a:endParaRPr lang="en-US"/>
        </a:p>
      </dgm:t>
    </dgm:pt>
    <dgm:pt modelId="{1D460981-E4E4-A74B-93FB-54E96BF77A53}" type="pres">
      <dgm:prSet presAssocID="{6F566889-8CF1-4742-B915-9DE8608ECA82}" presName="dummy" presStyleCnt="0"/>
      <dgm:spPr/>
    </dgm:pt>
    <dgm:pt modelId="{659CB18B-0CB0-424E-B0DC-3E8078008D6E}" type="pres">
      <dgm:prSet presAssocID="{3C071A0C-1D1A-CF46-9962-310BCBD51E75}" presName="sibTrans" presStyleLbl="sibTrans2D1" presStyleIdx="0" presStyleCnt="4"/>
      <dgm:spPr/>
      <dgm:t>
        <a:bodyPr/>
        <a:lstStyle/>
        <a:p>
          <a:endParaRPr lang="en-US"/>
        </a:p>
      </dgm:t>
    </dgm:pt>
    <dgm:pt modelId="{2855A6DE-AB68-FF41-84EF-82D2C114487C}" type="pres">
      <dgm:prSet presAssocID="{5CB350E7-4DD2-1F41-8989-8375596522FA}" presName="node" presStyleLbl="node1" presStyleIdx="1" presStyleCnt="4" custScaleX="118019" custScaleY="121932" custRadScaleRad="96665">
        <dgm:presLayoutVars>
          <dgm:bulletEnabled val="1"/>
        </dgm:presLayoutVars>
      </dgm:prSet>
      <dgm:spPr/>
      <dgm:t>
        <a:bodyPr/>
        <a:lstStyle/>
        <a:p>
          <a:endParaRPr lang="en-US"/>
        </a:p>
      </dgm:t>
    </dgm:pt>
    <dgm:pt modelId="{8C01689C-5F43-3742-82B1-7FFA90A38FB6}" type="pres">
      <dgm:prSet presAssocID="{5CB350E7-4DD2-1F41-8989-8375596522FA}" presName="dummy" presStyleCnt="0"/>
      <dgm:spPr/>
    </dgm:pt>
    <dgm:pt modelId="{251CEA0B-EAAC-3147-A9F8-267E9DA8C99A}" type="pres">
      <dgm:prSet presAssocID="{041BD672-6ACA-9345-864E-4948AD11894F}" presName="sibTrans" presStyleLbl="sibTrans2D1" presStyleIdx="1" presStyleCnt="4"/>
      <dgm:spPr/>
      <dgm:t>
        <a:bodyPr/>
        <a:lstStyle/>
        <a:p>
          <a:endParaRPr lang="en-US"/>
        </a:p>
      </dgm:t>
    </dgm:pt>
    <dgm:pt modelId="{EDCF33A9-8CD5-FB4C-A873-22C150E59809}" type="pres">
      <dgm:prSet presAssocID="{5F231846-BC63-924C-B3C8-3ADBE73FF26A}" presName="node" presStyleLbl="node1" presStyleIdx="2" presStyleCnt="4" custScaleX="114033" custScaleY="104995" custRadScaleRad="100056" custRadScaleInc="6368">
        <dgm:presLayoutVars>
          <dgm:bulletEnabled val="1"/>
        </dgm:presLayoutVars>
      </dgm:prSet>
      <dgm:spPr/>
      <dgm:t>
        <a:bodyPr/>
        <a:lstStyle/>
        <a:p>
          <a:endParaRPr lang="en-US"/>
        </a:p>
      </dgm:t>
    </dgm:pt>
    <dgm:pt modelId="{75676FAA-E4F8-BC4A-B0EB-F2A079DEFB1A}" type="pres">
      <dgm:prSet presAssocID="{5F231846-BC63-924C-B3C8-3ADBE73FF26A}" presName="dummy" presStyleCnt="0"/>
      <dgm:spPr/>
    </dgm:pt>
    <dgm:pt modelId="{7360FA92-168B-F046-8C09-66ADF12B0BF0}" type="pres">
      <dgm:prSet presAssocID="{3BE95329-4351-0247-9D90-789A554771AF}" presName="sibTrans" presStyleLbl="sibTrans2D1" presStyleIdx="2" presStyleCnt="4"/>
      <dgm:spPr/>
      <dgm:t>
        <a:bodyPr/>
        <a:lstStyle/>
        <a:p>
          <a:endParaRPr lang="en-US"/>
        </a:p>
      </dgm:t>
    </dgm:pt>
    <dgm:pt modelId="{6AEA4B66-81D1-BB45-B065-DBD9C7994543}" type="pres">
      <dgm:prSet presAssocID="{B77EF1EF-9643-354F-BF16-F5DF9BCF7BFE}" presName="node" presStyleLbl="node1" presStyleIdx="3" presStyleCnt="4" custScaleX="117392" custScaleY="111026" custRadScaleRad="103335">
        <dgm:presLayoutVars>
          <dgm:bulletEnabled val="1"/>
        </dgm:presLayoutVars>
      </dgm:prSet>
      <dgm:spPr/>
      <dgm:t>
        <a:bodyPr/>
        <a:lstStyle/>
        <a:p>
          <a:endParaRPr lang="en-US"/>
        </a:p>
      </dgm:t>
    </dgm:pt>
    <dgm:pt modelId="{D4122C23-976B-524A-8961-678D39A98F94}" type="pres">
      <dgm:prSet presAssocID="{B77EF1EF-9643-354F-BF16-F5DF9BCF7BFE}" presName="dummy" presStyleCnt="0"/>
      <dgm:spPr/>
    </dgm:pt>
    <dgm:pt modelId="{3C06748F-5405-E944-AA74-CD59592B614C}" type="pres">
      <dgm:prSet presAssocID="{400DF383-68AF-3645-A003-F001465242BC}" presName="sibTrans" presStyleLbl="sibTrans2D1" presStyleIdx="3" presStyleCnt="4"/>
      <dgm:spPr/>
      <dgm:t>
        <a:bodyPr/>
        <a:lstStyle/>
        <a:p>
          <a:endParaRPr lang="en-US"/>
        </a:p>
      </dgm:t>
    </dgm:pt>
  </dgm:ptLst>
  <dgm:cxnLst>
    <dgm:cxn modelId="{F8F956E8-274F-0C4D-8D7E-235126DD2EE9}" srcId="{E03D452F-D366-7240-91D2-1F2D74649FD7}" destId="{B77EF1EF-9643-354F-BF16-F5DF9BCF7BFE}" srcOrd="3" destOrd="0" parTransId="{FEAE10D9-0383-0C43-A97D-747824605EF9}" sibTransId="{400DF383-68AF-3645-A003-F001465242BC}"/>
    <dgm:cxn modelId="{07876865-13E5-D54F-8B86-5AB366F71D1B}" type="presOf" srcId="{5CB350E7-4DD2-1F41-8989-8375596522FA}" destId="{2855A6DE-AB68-FF41-84EF-82D2C114487C}" srcOrd="0" destOrd="0" presId="urn:microsoft.com/office/officeart/2005/8/layout/radial6"/>
    <dgm:cxn modelId="{D410B2D9-D95C-9A41-BEA6-5606E7F10A8E}" srcId="{E03D452F-D366-7240-91D2-1F2D74649FD7}" destId="{5CB350E7-4DD2-1F41-8989-8375596522FA}" srcOrd="1" destOrd="0" parTransId="{A70B2E05-B1DF-D447-BFC7-FBB83241B8D2}" sibTransId="{041BD672-6ACA-9345-864E-4948AD11894F}"/>
    <dgm:cxn modelId="{C979BDB7-F7DC-BE43-A572-333EDA2F60B8}" type="presOf" srcId="{400DF383-68AF-3645-A003-F001465242BC}" destId="{3C06748F-5405-E944-AA74-CD59592B614C}" srcOrd="0" destOrd="0" presId="urn:microsoft.com/office/officeart/2005/8/layout/radial6"/>
    <dgm:cxn modelId="{C5663CF4-7149-324D-BAE0-062318B7DF4F}" type="presOf" srcId="{58F7D67C-2C59-5942-AEA8-99096111EFCD}" destId="{5114EA53-2440-6A4E-B80B-54CEB209BB39}" srcOrd="0" destOrd="0" presId="urn:microsoft.com/office/officeart/2005/8/layout/radial6"/>
    <dgm:cxn modelId="{B84AE158-EDD3-EA42-B97F-62D82AA33EBC}" srcId="{E03D452F-D366-7240-91D2-1F2D74649FD7}" destId="{6F566889-8CF1-4742-B915-9DE8608ECA82}" srcOrd="0" destOrd="0" parTransId="{3821EA07-7CE5-D341-A407-E6F978568C26}" sibTransId="{3C071A0C-1D1A-CF46-9962-310BCBD51E75}"/>
    <dgm:cxn modelId="{754ECD8A-E62D-EE43-81FC-1498B2AF753C}" type="presOf" srcId="{3BE95329-4351-0247-9D90-789A554771AF}" destId="{7360FA92-168B-F046-8C09-66ADF12B0BF0}" srcOrd="0" destOrd="0" presId="urn:microsoft.com/office/officeart/2005/8/layout/radial6"/>
    <dgm:cxn modelId="{DC0C1FF9-842D-8A42-8D69-54EEEA77D292}" type="presOf" srcId="{B77EF1EF-9643-354F-BF16-F5DF9BCF7BFE}" destId="{6AEA4B66-81D1-BB45-B065-DBD9C7994543}" srcOrd="0" destOrd="0" presId="urn:microsoft.com/office/officeart/2005/8/layout/radial6"/>
    <dgm:cxn modelId="{DB410E03-7EEC-E64B-A039-0E8A333982CC}" type="presOf" srcId="{5F231846-BC63-924C-B3C8-3ADBE73FF26A}" destId="{EDCF33A9-8CD5-FB4C-A873-22C150E59809}" srcOrd="0" destOrd="0" presId="urn:microsoft.com/office/officeart/2005/8/layout/radial6"/>
    <dgm:cxn modelId="{0B385E4E-78C1-3543-91DB-C16AEA24CEF6}" type="presOf" srcId="{041BD672-6ACA-9345-864E-4948AD11894F}" destId="{251CEA0B-EAAC-3147-A9F8-267E9DA8C99A}" srcOrd="0" destOrd="0" presId="urn:microsoft.com/office/officeart/2005/8/layout/radial6"/>
    <dgm:cxn modelId="{82AA29A2-DBD6-F549-9E22-95325F956783}" type="presOf" srcId="{3C071A0C-1D1A-CF46-9962-310BCBD51E75}" destId="{659CB18B-0CB0-424E-B0DC-3E8078008D6E}" srcOrd="0" destOrd="0" presId="urn:microsoft.com/office/officeart/2005/8/layout/radial6"/>
    <dgm:cxn modelId="{F43612B9-067C-524B-BFE9-00069D03E8D5}" srcId="{E03D452F-D366-7240-91D2-1F2D74649FD7}" destId="{5F231846-BC63-924C-B3C8-3ADBE73FF26A}" srcOrd="2" destOrd="0" parTransId="{DAAE80BA-3C14-9847-8E72-E0CA6C797E4D}" sibTransId="{3BE95329-4351-0247-9D90-789A554771AF}"/>
    <dgm:cxn modelId="{121412D3-3779-8141-A69B-591FA5A58C3B}" srcId="{58F7D67C-2C59-5942-AEA8-99096111EFCD}" destId="{E03D452F-D366-7240-91D2-1F2D74649FD7}" srcOrd="0" destOrd="0" parTransId="{7F958176-C492-5D4E-A059-80CFC3AEAFB6}" sibTransId="{2FE33BF7-AD5C-C246-B115-24E879A1CC1C}"/>
    <dgm:cxn modelId="{10923CA2-61D7-CA47-9A79-0F8C021822CB}" type="presOf" srcId="{6F566889-8CF1-4742-B915-9DE8608ECA82}" destId="{4F0F8F51-86BC-194A-B64E-3B38EA3F4C04}" srcOrd="0" destOrd="0" presId="urn:microsoft.com/office/officeart/2005/8/layout/radial6"/>
    <dgm:cxn modelId="{69B79D74-9C24-A243-BBC4-6EE0B9B712F2}" type="presOf" srcId="{E03D452F-D366-7240-91D2-1F2D74649FD7}" destId="{8B17CDA7-D86A-E346-96D8-C895A11485D4}" srcOrd="0" destOrd="0" presId="urn:microsoft.com/office/officeart/2005/8/layout/radial6"/>
    <dgm:cxn modelId="{64F2347D-3721-A147-8961-2B3A6B2F7ACC}" type="presParOf" srcId="{5114EA53-2440-6A4E-B80B-54CEB209BB39}" destId="{8B17CDA7-D86A-E346-96D8-C895A11485D4}" srcOrd="0" destOrd="0" presId="urn:microsoft.com/office/officeart/2005/8/layout/radial6"/>
    <dgm:cxn modelId="{0E3C9B74-C054-9940-85DE-0FDD2A27DBA2}" type="presParOf" srcId="{5114EA53-2440-6A4E-B80B-54CEB209BB39}" destId="{4F0F8F51-86BC-194A-B64E-3B38EA3F4C04}" srcOrd="1" destOrd="0" presId="urn:microsoft.com/office/officeart/2005/8/layout/radial6"/>
    <dgm:cxn modelId="{7DBE2302-5444-BD40-BFA2-64E70AA8A3D2}" type="presParOf" srcId="{5114EA53-2440-6A4E-B80B-54CEB209BB39}" destId="{1D460981-E4E4-A74B-93FB-54E96BF77A53}" srcOrd="2" destOrd="0" presId="urn:microsoft.com/office/officeart/2005/8/layout/radial6"/>
    <dgm:cxn modelId="{A9D2836A-B9B6-FC4E-80D2-811D3851485C}" type="presParOf" srcId="{5114EA53-2440-6A4E-B80B-54CEB209BB39}" destId="{659CB18B-0CB0-424E-B0DC-3E8078008D6E}" srcOrd="3" destOrd="0" presId="urn:microsoft.com/office/officeart/2005/8/layout/radial6"/>
    <dgm:cxn modelId="{C165FC8D-0114-9444-BA52-F09908FA6C89}" type="presParOf" srcId="{5114EA53-2440-6A4E-B80B-54CEB209BB39}" destId="{2855A6DE-AB68-FF41-84EF-82D2C114487C}" srcOrd="4" destOrd="0" presId="urn:microsoft.com/office/officeart/2005/8/layout/radial6"/>
    <dgm:cxn modelId="{74C27999-390D-584A-B93E-544B681E9A34}" type="presParOf" srcId="{5114EA53-2440-6A4E-B80B-54CEB209BB39}" destId="{8C01689C-5F43-3742-82B1-7FFA90A38FB6}" srcOrd="5" destOrd="0" presId="urn:microsoft.com/office/officeart/2005/8/layout/radial6"/>
    <dgm:cxn modelId="{C99D95E7-BE98-634D-8E87-994E1AEBE798}" type="presParOf" srcId="{5114EA53-2440-6A4E-B80B-54CEB209BB39}" destId="{251CEA0B-EAAC-3147-A9F8-267E9DA8C99A}" srcOrd="6" destOrd="0" presId="urn:microsoft.com/office/officeart/2005/8/layout/radial6"/>
    <dgm:cxn modelId="{18F820A4-91AD-3743-8C97-B46D45C23D14}" type="presParOf" srcId="{5114EA53-2440-6A4E-B80B-54CEB209BB39}" destId="{EDCF33A9-8CD5-FB4C-A873-22C150E59809}" srcOrd="7" destOrd="0" presId="urn:microsoft.com/office/officeart/2005/8/layout/radial6"/>
    <dgm:cxn modelId="{47FC247D-6D0C-D84C-87E0-08409DD0E0F2}" type="presParOf" srcId="{5114EA53-2440-6A4E-B80B-54CEB209BB39}" destId="{75676FAA-E4F8-BC4A-B0EB-F2A079DEFB1A}" srcOrd="8" destOrd="0" presId="urn:microsoft.com/office/officeart/2005/8/layout/radial6"/>
    <dgm:cxn modelId="{22E564BE-44CA-7C42-8711-62F4316FF608}" type="presParOf" srcId="{5114EA53-2440-6A4E-B80B-54CEB209BB39}" destId="{7360FA92-168B-F046-8C09-66ADF12B0BF0}" srcOrd="9" destOrd="0" presId="urn:microsoft.com/office/officeart/2005/8/layout/radial6"/>
    <dgm:cxn modelId="{6B8FE549-8784-A741-9AB9-9811ECD24385}" type="presParOf" srcId="{5114EA53-2440-6A4E-B80B-54CEB209BB39}" destId="{6AEA4B66-81D1-BB45-B065-DBD9C7994543}" srcOrd="10" destOrd="0" presId="urn:microsoft.com/office/officeart/2005/8/layout/radial6"/>
    <dgm:cxn modelId="{24C3E291-4BC0-5544-AD1B-13FE805F1CEB}" type="presParOf" srcId="{5114EA53-2440-6A4E-B80B-54CEB209BB39}" destId="{D4122C23-976B-524A-8961-678D39A98F94}" srcOrd="11" destOrd="0" presId="urn:microsoft.com/office/officeart/2005/8/layout/radial6"/>
    <dgm:cxn modelId="{468CE2ED-447E-7643-8E47-7DF134D32515}" type="presParOf" srcId="{5114EA53-2440-6A4E-B80B-54CEB209BB39}" destId="{3C06748F-5405-E944-AA74-CD59592B614C}" srcOrd="12"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8F7D67C-2C59-5942-AEA8-99096111EFCD}" type="doc">
      <dgm:prSet loTypeId="urn:microsoft.com/office/officeart/2005/8/layout/radial6" loCatId="" qsTypeId="urn:microsoft.com/office/officeart/2005/8/quickstyle/3D3" qsCatId="3D" csTypeId="urn:microsoft.com/office/officeart/2005/8/colors/accent1_2" csCatId="accent1" phldr="1"/>
      <dgm:spPr/>
      <dgm:t>
        <a:bodyPr/>
        <a:lstStyle/>
        <a:p>
          <a:endParaRPr lang="en-US"/>
        </a:p>
      </dgm:t>
    </dgm:pt>
    <dgm:pt modelId="{E03D452F-D366-7240-91D2-1F2D74649FD7}">
      <dgm:prSet phldrT="[Text]"/>
      <dgm:spPr>
        <a:solidFill>
          <a:srgbClr val="008000"/>
        </a:solidFill>
      </dgm:spPr>
      <dgm:t>
        <a:bodyPr/>
        <a:lstStyle/>
        <a:p>
          <a:r>
            <a:rPr lang="en-US" dirty="0" smtClean="0"/>
            <a:t>Customer</a:t>
          </a:r>
          <a:endParaRPr lang="en-US" dirty="0"/>
        </a:p>
      </dgm:t>
    </dgm:pt>
    <dgm:pt modelId="{7F958176-C492-5D4E-A059-80CFC3AEAFB6}" type="parTrans" cxnId="{121412D3-3779-8141-A69B-591FA5A58C3B}">
      <dgm:prSet/>
      <dgm:spPr/>
      <dgm:t>
        <a:bodyPr/>
        <a:lstStyle/>
        <a:p>
          <a:endParaRPr lang="en-US"/>
        </a:p>
      </dgm:t>
    </dgm:pt>
    <dgm:pt modelId="{2FE33BF7-AD5C-C246-B115-24E879A1CC1C}" type="sibTrans" cxnId="{121412D3-3779-8141-A69B-591FA5A58C3B}">
      <dgm:prSet/>
      <dgm:spPr/>
      <dgm:t>
        <a:bodyPr/>
        <a:lstStyle/>
        <a:p>
          <a:endParaRPr lang="en-US"/>
        </a:p>
      </dgm:t>
    </dgm:pt>
    <dgm:pt modelId="{6F566889-8CF1-4742-B915-9DE8608ECA82}">
      <dgm:prSet phldrT="[Text]" custT="1"/>
      <dgm:spPr>
        <a:solidFill>
          <a:schemeClr val="accent1"/>
        </a:solidFill>
      </dgm:spPr>
      <dgm:t>
        <a:bodyPr/>
        <a:lstStyle/>
        <a:p>
          <a:r>
            <a:rPr lang="en-US" sz="1800" dirty="0" smtClean="0"/>
            <a:t>Marketing</a:t>
          </a:r>
          <a:endParaRPr lang="en-US" sz="1800" dirty="0"/>
        </a:p>
      </dgm:t>
    </dgm:pt>
    <dgm:pt modelId="{3821EA07-7CE5-D341-A407-E6F978568C26}" type="parTrans" cxnId="{B84AE158-EDD3-EA42-B97F-62D82AA33EBC}">
      <dgm:prSet/>
      <dgm:spPr/>
      <dgm:t>
        <a:bodyPr/>
        <a:lstStyle/>
        <a:p>
          <a:endParaRPr lang="en-US"/>
        </a:p>
      </dgm:t>
    </dgm:pt>
    <dgm:pt modelId="{3C071A0C-1D1A-CF46-9962-310BCBD51E75}" type="sibTrans" cxnId="{B84AE158-EDD3-EA42-B97F-62D82AA33EBC}">
      <dgm:prSet/>
      <dgm:spPr/>
      <dgm:t>
        <a:bodyPr/>
        <a:lstStyle/>
        <a:p>
          <a:endParaRPr lang="en-US"/>
        </a:p>
      </dgm:t>
    </dgm:pt>
    <dgm:pt modelId="{5CB350E7-4DD2-1F41-8989-8375596522FA}">
      <dgm:prSet phldrT="[Text]" custT="1"/>
      <dgm:spPr>
        <a:solidFill>
          <a:srgbClr val="FF0000"/>
        </a:solidFill>
      </dgm:spPr>
      <dgm:t>
        <a:bodyPr/>
        <a:lstStyle/>
        <a:p>
          <a:r>
            <a:rPr lang="en-US" sz="1800" dirty="0" smtClean="0"/>
            <a:t>Sales</a:t>
          </a:r>
          <a:endParaRPr lang="en-US" sz="1800" dirty="0"/>
        </a:p>
      </dgm:t>
    </dgm:pt>
    <dgm:pt modelId="{A70B2E05-B1DF-D447-BFC7-FBB83241B8D2}" type="parTrans" cxnId="{D410B2D9-D95C-9A41-BEA6-5606E7F10A8E}">
      <dgm:prSet/>
      <dgm:spPr/>
      <dgm:t>
        <a:bodyPr/>
        <a:lstStyle/>
        <a:p>
          <a:endParaRPr lang="en-US"/>
        </a:p>
      </dgm:t>
    </dgm:pt>
    <dgm:pt modelId="{041BD672-6ACA-9345-864E-4948AD11894F}" type="sibTrans" cxnId="{D410B2D9-D95C-9A41-BEA6-5606E7F10A8E}">
      <dgm:prSet/>
      <dgm:spPr/>
      <dgm:t>
        <a:bodyPr/>
        <a:lstStyle/>
        <a:p>
          <a:endParaRPr lang="en-US"/>
        </a:p>
      </dgm:t>
    </dgm:pt>
    <dgm:pt modelId="{5F231846-BC63-924C-B3C8-3ADBE73FF26A}">
      <dgm:prSet phldrT="[Text]" custT="1"/>
      <dgm:spPr/>
      <dgm:t>
        <a:bodyPr/>
        <a:lstStyle/>
        <a:p>
          <a:r>
            <a:rPr lang="en-US" sz="1800" dirty="0" smtClean="0"/>
            <a:t>Support</a:t>
          </a:r>
          <a:endParaRPr lang="en-US" sz="1800" dirty="0"/>
        </a:p>
      </dgm:t>
    </dgm:pt>
    <dgm:pt modelId="{DAAE80BA-3C14-9847-8E72-E0CA6C797E4D}" type="parTrans" cxnId="{F43612B9-067C-524B-BFE9-00069D03E8D5}">
      <dgm:prSet/>
      <dgm:spPr/>
      <dgm:t>
        <a:bodyPr/>
        <a:lstStyle/>
        <a:p>
          <a:endParaRPr lang="en-US"/>
        </a:p>
      </dgm:t>
    </dgm:pt>
    <dgm:pt modelId="{3BE95329-4351-0247-9D90-789A554771AF}" type="sibTrans" cxnId="{F43612B9-067C-524B-BFE9-00069D03E8D5}">
      <dgm:prSet/>
      <dgm:spPr/>
      <dgm:t>
        <a:bodyPr/>
        <a:lstStyle/>
        <a:p>
          <a:endParaRPr lang="en-US"/>
        </a:p>
      </dgm:t>
    </dgm:pt>
    <dgm:pt modelId="{B77EF1EF-9643-354F-BF16-F5DF9BCF7BFE}">
      <dgm:prSet phldrT="[Text]" custT="1"/>
      <dgm:spPr/>
      <dgm:t>
        <a:bodyPr/>
        <a:lstStyle/>
        <a:p>
          <a:r>
            <a:rPr lang="en-US" sz="1800" dirty="0" smtClean="0"/>
            <a:t>Manager/</a:t>
          </a:r>
          <a:br>
            <a:rPr lang="en-US" sz="1800" dirty="0" smtClean="0"/>
          </a:br>
          <a:r>
            <a:rPr lang="en-US" sz="1800" dirty="0" smtClean="0"/>
            <a:t>Reporting</a:t>
          </a:r>
          <a:endParaRPr lang="en-US" sz="1800" dirty="0"/>
        </a:p>
      </dgm:t>
    </dgm:pt>
    <dgm:pt modelId="{FEAE10D9-0383-0C43-A97D-747824605EF9}" type="parTrans" cxnId="{F8F956E8-274F-0C4D-8D7E-235126DD2EE9}">
      <dgm:prSet/>
      <dgm:spPr/>
      <dgm:t>
        <a:bodyPr/>
        <a:lstStyle/>
        <a:p>
          <a:endParaRPr lang="en-US"/>
        </a:p>
      </dgm:t>
    </dgm:pt>
    <dgm:pt modelId="{400DF383-68AF-3645-A003-F001465242BC}" type="sibTrans" cxnId="{F8F956E8-274F-0C4D-8D7E-235126DD2EE9}">
      <dgm:prSet/>
      <dgm:spPr/>
      <dgm:t>
        <a:bodyPr/>
        <a:lstStyle/>
        <a:p>
          <a:endParaRPr lang="en-US"/>
        </a:p>
      </dgm:t>
    </dgm:pt>
    <dgm:pt modelId="{5114EA53-2440-6A4E-B80B-54CEB209BB39}" type="pres">
      <dgm:prSet presAssocID="{58F7D67C-2C59-5942-AEA8-99096111EFCD}" presName="Name0" presStyleCnt="0">
        <dgm:presLayoutVars>
          <dgm:chMax val="1"/>
          <dgm:dir/>
          <dgm:animLvl val="ctr"/>
          <dgm:resizeHandles val="exact"/>
        </dgm:presLayoutVars>
      </dgm:prSet>
      <dgm:spPr/>
      <dgm:t>
        <a:bodyPr/>
        <a:lstStyle/>
        <a:p>
          <a:endParaRPr lang="en-US"/>
        </a:p>
      </dgm:t>
    </dgm:pt>
    <dgm:pt modelId="{8B17CDA7-D86A-E346-96D8-C895A11485D4}" type="pres">
      <dgm:prSet presAssocID="{E03D452F-D366-7240-91D2-1F2D74649FD7}" presName="centerShape" presStyleLbl="node0" presStyleIdx="0" presStyleCnt="1" custLinFactNeighborX="-1668"/>
      <dgm:spPr/>
      <dgm:t>
        <a:bodyPr/>
        <a:lstStyle/>
        <a:p>
          <a:endParaRPr lang="en-US"/>
        </a:p>
      </dgm:t>
    </dgm:pt>
    <dgm:pt modelId="{4F0F8F51-86BC-194A-B64E-3B38EA3F4C04}" type="pres">
      <dgm:prSet presAssocID="{6F566889-8CF1-4742-B915-9DE8608ECA82}" presName="node" presStyleLbl="node1" presStyleIdx="0" presStyleCnt="4" custScaleX="115299" custScaleY="117872" custRadScaleRad="100056" custRadScaleInc="-6368">
        <dgm:presLayoutVars>
          <dgm:bulletEnabled val="1"/>
        </dgm:presLayoutVars>
      </dgm:prSet>
      <dgm:spPr/>
      <dgm:t>
        <a:bodyPr/>
        <a:lstStyle/>
        <a:p>
          <a:endParaRPr lang="en-US"/>
        </a:p>
      </dgm:t>
    </dgm:pt>
    <dgm:pt modelId="{1D460981-E4E4-A74B-93FB-54E96BF77A53}" type="pres">
      <dgm:prSet presAssocID="{6F566889-8CF1-4742-B915-9DE8608ECA82}" presName="dummy" presStyleCnt="0"/>
      <dgm:spPr/>
    </dgm:pt>
    <dgm:pt modelId="{659CB18B-0CB0-424E-B0DC-3E8078008D6E}" type="pres">
      <dgm:prSet presAssocID="{3C071A0C-1D1A-CF46-9962-310BCBD51E75}" presName="sibTrans" presStyleLbl="sibTrans2D1" presStyleIdx="0" presStyleCnt="4"/>
      <dgm:spPr/>
      <dgm:t>
        <a:bodyPr/>
        <a:lstStyle/>
        <a:p>
          <a:endParaRPr lang="en-US"/>
        </a:p>
      </dgm:t>
    </dgm:pt>
    <dgm:pt modelId="{2855A6DE-AB68-FF41-84EF-82D2C114487C}" type="pres">
      <dgm:prSet presAssocID="{5CB350E7-4DD2-1F41-8989-8375596522FA}" presName="node" presStyleLbl="node1" presStyleIdx="1" presStyleCnt="4" custScaleX="118019" custScaleY="121932" custRadScaleRad="96665">
        <dgm:presLayoutVars>
          <dgm:bulletEnabled val="1"/>
        </dgm:presLayoutVars>
      </dgm:prSet>
      <dgm:spPr/>
      <dgm:t>
        <a:bodyPr/>
        <a:lstStyle/>
        <a:p>
          <a:endParaRPr lang="en-US"/>
        </a:p>
      </dgm:t>
    </dgm:pt>
    <dgm:pt modelId="{8C01689C-5F43-3742-82B1-7FFA90A38FB6}" type="pres">
      <dgm:prSet presAssocID="{5CB350E7-4DD2-1F41-8989-8375596522FA}" presName="dummy" presStyleCnt="0"/>
      <dgm:spPr/>
    </dgm:pt>
    <dgm:pt modelId="{251CEA0B-EAAC-3147-A9F8-267E9DA8C99A}" type="pres">
      <dgm:prSet presAssocID="{041BD672-6ACA-9345-864E-4948AD11894F}" presName="sibTrans" presStyleLbl="sibTrans2D1" presStyleIdx="1" presStyleCnt="4"/>
      <dgm:spPr/>
      <dgm:t>
        <a:bodyPr/>
        <a:lstStyle/>
        <a:p>
          <a:endParaRPr lang="en-US"/>
        </a:p>
      </dgm:t>
    </dgm:pt>
    <dgm:pt modelId="{EDCF33A9-8CD5-FB4C-A873-22C150E59809}" type="pres">
      <dgm:prSet presAssocID="{5F231846-BC63-924C-B3C8-3ADBE73FF26A}" presName="node" presStyleLbl="node1" presStyleIdx="2" presStyleCnt="4" custScaleX="114033" custScaleY="104995" custRadScaleRad="100056" custRadScaleInc="6368">
        <dgm:presLayoutVars>
          <dgm:bulletEnabled val="1"/>
        </dgm:presLayoutVars>
      </dgm:prSet>
      <dgm:spPr/>
      <dgm:t>
        <a:bodyPr/>
        <a:lstStyle/>
        <a:p>
          <a:endParaRPr lang="en-US"/>
        </a:p>
      </dgm:t>
    </dgm:pt>
    <dgm:pt modelId="{75676FAA-E4F8-BC4A-B0EB-F2A079DEFB1A}" type="pres">
      <dgm:prSet presAssocID="{5F231846-BC63-924C-B3C8-3ADBE73FF26A}" presName="dummy" presStyleCnt="0"/>
      <dgm:spPr/>
    </dgm:pt>
    <dgm:pt modelId="{7360FA92-168B-F046-8C09-66ADF12B0BF0}" type="pres">
      <dgm:prSet presAssocID="{3BE95329-4351-0247-9D90-789A554771AF}" presName="sibTrans" presStyleLbl="sibTrans2D1" presStyleIdx="2" presStyleCnt="4"/>
      <dgm:spPr/>
      <dgm:t>
        <a:bodyPr/>
        <a:lstStyle/>
        <a:p>
          <a:endParaRPr lang="en-US"/>
        </a:p>
      </dgm:t>
    </dgm:pt>
    <dgm:pt modelId="{6AEA4B66-81D1-BB45-B065-DBD9C7994543}" type="pres">
      <dgm:prSet presAssocID="{B77EF1EF-9643-354F-BF16-F5DF9BCF7BFE}" presName="node" presStyleLbl="node1" presStyleIdx="3" presStyleCnt="4" custScaleX="117392" custScaleY="111026" custRadScaleRad="103335">
        <dgm:presLayoutVars>
          <dgm:bulletEnabled val="1"/>
        </dgm:presLayoutVars>
      </dgm:prSet>
      <dgm:spPr/>
      <dgm:t>
        <a:bodyPr/>
        <a:lstStyle/>
        <a:p>
          <a:endParaRPr lang="en-US"/>
        </a:p>
      </dgm:t>
    </dgm:pt>
    <dgm:pt modelId="{D4122C23-976B-524A-8961-678D39A98F94}" type="pres">
      <dgm:prSet presAssocID="{B77EF1EF-9643-354F-BF16-F5DF9BCF7BFE}" presName="dummy" presStyleCnt="0"/>
      <dgm:spPr/>
    </dgm:pt>
    <dgm:pt modelId="{3C06748F-5405-E944-AA74-CD59592B614C}" type="pres">
      <dgm:prSet presAssocID="{400DF383-68AF-3645-A003-F001465242BC}" presName="sibTrans" presStyleLbl="sibTrans2D1" presStyleIdx="3" presStyleCnt="4"/>
      <dgm:spPr/>
      <dgm:t>
        <a:bodyPr/>
        <a:lstStyle/>
        <a:p>
          <a:endParaRPr lang="en-US"/>
        </a:p>
      </dgm:t>
    </dgm:pt>
  </dgm:ptLst>
  <dgm:cxnLst>
    <dgm:cxn modelId="{F0A732EE-C2C9-F346-9A41-5F7407F91AC5}" type="presOf" srcId="{400DF383-68AF-3645-A003-F001465242BC}" destId="{3C06748F-5405-E944-AA74-CD59592B614C}" srcOrd="0" destOrd="0" presId="urn:microsoft.com/office/officeart/2005/8/layout/radial6"/>
    <dgm:cxn modelId="{F43612B9-067C-524B-BFE9-00069D03E8D5}" srcId="{E03D452F-D366-7240-91D2-1F2D74649FD7}" destId="{5F231846-BC63-924C-B3C8-3ADBE73FF26A}" srcOrd="2" destOrd="0" parTransId="{DAAE80BA-3C14-9847-8E72-E0CA6C797E4D}" sibTransId="{3BE95329-4351-0247-9D90-789A554771AF}"/>
    <dgm:cxn modelId="{837B142B-B531-454E-914E-FE76A61AD68E}" type="presOf" srcId="{5F231846-BC63-924C-B3C8-3ADBE73FF26A}" destId="{EDCF33A9-8CD5-FB4C-A873-22C150E59809}" srcOrd="0" destOrd="0" presId="urn:microsoft.com/office/officeart/2005/8/layout/radial6"/>
    <dgm:cxn modelId="{294DBE98-3641-3949-BE49-039C629CCB85}" type="presOf" srcId="{6F566889-8CF1-4742-B915-9DE8608ECA82}" destId="{4F0F8F51-86BC-194A-B64E-3B38EA3F4C04}" srcOrd="0" destOrd="0" presId="urn:microsoft.com/office/officeart/2005/8/layout/radial6"/>
    <dgm:cxn modelId="{B84AE158-EDD3-EA42-B97F-62D82AA33EBC}" srcId="{E03D452F-D366-7240-91D2-1F2D74649FD7}" destId="{6F566889-8CF1-4742-B915-9DE8608ECA82}" srcOrd="0" destOrd="0" parTransId="{3821EA07-7CE5-D341-A407-E6F978568C26}" sibTransId="{3C071A0C-1D1A-CF46-9962-310BCBD51E75}"/>
    <dgm:cxn modelId="{55FEE3D7-8D4F-3E48-99D0-7ED64EA47C0A}" type="presOf" srcId="{5CB350E7-4DD2-1F41-8989-8375596522FA}" destId="{2855A6DE-AB68-FF41-84EF-82D2C114487C}" srcOrd="0" destOrd="0" presId="urn:microsoft.com/office/officeart/2005/8/layout/radial6"/>
    <dgm:cxn modelId="{341D9C17-AF3F-BB4A-84A9-F3CED586F33F}" type="presOf" srcId="{3C071A0C-1D1A-CF46-9962-310BCBD51E75}" destId="{659CB18B-0CB0-424E-B0DC-3E8078008D6E}" srcOrd="0" destOrd="0" presId="urn:microsoft.com/office/officeart/2005/8/layout/radial6"/>
    <dgm:cxn modelId="{4A973CFC-8D8A-0C40-AB85-04CEFE725041}" type="presOf" srcId="{B77EF1EF-9643-354F-BF16-F5DF9BCF7BFE}" destId="{6AEA4B66-81D1-BB45-B065-DBD9C7994543}" srcOrd="0" destOrd="0" presId="urn:microsoft.com/office/officeart/2005/8/layout/radial6"/>
    <dgm:cxn modelId="{8E0F89CF-86C3-5B4A-8563-744FEE72C347}" type="presOf" srcId="{58F7D67C-2C59-5942-AEA8-99096111EFCD}" destId="{5114EA53-2440-6A4E-B80B-54CEB209BB39}" srcOrd="0" destOrd="0" presId="urn:microsoft.com/office/officeart/2005/8/layout/radial6"/>
    <dgm:cxn modelId="{F8F956E8-274F-0C4D-8D7E-235126DD2EE9}" srcId="{E03D452F-D366-7240-91D2-1F2D74649FD7}" destId="{B77EF1EF-9643-354F-BF16-F5DF9BCF7BFE}" srcOrd="3" destOrd="0" parTransId="{FEAE10D9-0383-0C43-A97D-747824605EF9}" sibTransId="{400DF383-68AF-3645-A003-F001465242BC}"/>
    <dgm:cxn modelId="{647BCD87-128F-434B-9A45-123873D299B8}" type="presOf" srcId="{E03D452F-D366-7240-91D2-1F2D74649FD7}" destId="{8B17CDA7-D86A-E346-96D8-C895A11485D4}" srcOrd="0" destOrd="0" presId="urn:microsoft.com/office/officeart/2005/8/layout/radial6"/>
    <dgm:cxn modelId="{7B2F412B-4E14-8B48-BF2B-6CC0722582E4}" type="presOf" srcId="{3BE95329-4351-0247-9D90-789A554771AF}" destId="{7360FA92-168B-F046-8C09-66ADF12B0BF0}" srcOrd="0" destOrd="0" presId="urn:microsoft.com/office/officeart/2005/8/layout/radial6"/>
    <dgm:cxn modelId="{121412D3-3779-8141-A69B-591FA5A58C3B}" srcId="{58F7D67C-2C59-5942-AEA8-99096111EFCD}" destId="{E03D452F-D366-7240-91D2-1F2D74649FD7}" srcOrd="0" destOrd="0" parTransId="{7F958176-C492-5D4E-A059-80CFC3AEAFB6}" sibTransId="{2FE33BF7-AD5C-C246-B115-24E879A1CC1C}"/>
    <dgm:cxn modelId="{D410B2D9-D95C-9A41-BEA6-5606E7F10A8E}" srcId="{E03D452F-D366-7240-91D2-1F2D74649FD7}" destId="{5CB350E7-4DD2-1F41-8989-8375596522FA}" srcOrd="1" destOrd="0" parTransId="{A70B2E05-B1DF-D447-BFC7-FBB83241B8D2}" sibTransId="{041BD672-6ACA-9345-864E-4948AD11894F}"/>
    <dgm:cxn modelId="{51E53A38-F1B4-6C41-9573-46184E4FEAFC}" type="presOf" srcId="{041BD672-6ACA-9345-864E-4948AD11894F}" destId="{251CEA0B-EAAC-3147-A9F8-267E9DA8C99A}" srcOrd="0" destOrd="0" presId="urn:microsoft.com/office/officeart/2005/8/layout/radial6"/>
    <dgm:cxn modelId="{BD1FEDC2-AE16-9941-AB39-7AE78E40855B}" type="presParOf" srcId="{5114EA53-2440-6A4E-B80B-54CEB209BB39}" destId="{8B17CDA7-D86A-E346-96D8-C895A11485D4}" srcOrd="0" destOrd="0" presId="urn:microsoft.com/office/officeart/2005/8/layout/radial6"/>
    <dgm:cxn modelId="{785D4373-31DB-774A-A487-8D28C34B936C}" type="presParOf" srcId="{5114EA53-2440-6A4E-B80B-54CEB209BB39}" destId="{4F0F8F51-86BC-194A-B64E-3B38EA3F4C04}" srcOrd="1" destOrd="0" presId="urn:microsoft.com/office/officeart/2005/8/layout/radial6"/>
    <dgm:cxn modelId="{9E395D5F-5C7E-7649-BD3F-C03BE6F3881C}" type="presParOf" srcId="{5114EA53-2440-6A4E-B80B-54CEB209BB39}" destId="{1D460981-E4E4-A74B-93FB-54E96BF77A53}" srcOrd="2" destOrd="0" presId="urn:microsoft.com/office/officeart/2005/8/layout/radial6"/>
    <dgm:cxn modelId="{FD1FE678-C84A-894E-91FA-3F1C7C5DE3B7}" type="presParOf" srcId="{5114EA53-2440-6A4E-B80B-54CEB209BB39}" destId="{659CB18B-0CB0-424E-B0DC-3E8078008D6E}" srcOrd="3" destOrd="0" presId="urn:microsoft.com/office/officeart/2005/8/layout/radial6"/>
    <dgm:cxn modelId="{62D17CE0-0D00-884C-9F52-6514FB375051}" type="presParOf" srcId="{5114EA53-2440-6A4E-B80B-54CEB209BB39}" destId="{2855A6DE-AB68-FF41-84EF-82D2C114487C}" srcOrd="4" destOrd="0" presId="urn:microsoft.com/office/officeart/2005/8/layout/radial6"/>
    <dgm:cxn modelId="{3655BDDA-0B28-5147-8182-065AF01CFE0F}" type="presParOf" srcId="{5114EA53-2440-6A4E-B80B-54CEB209BB39}" destId="{8C01689C-5F43-3742-82B1-7FFA90A38FB6}" srcOrd="5" destOrd="0" presId="urn:microsoft.com/office/officeart/2005/8/layout/radial6"/>
    <dgm:cxn modelId="{6F5BDE92-C183-9A4E-A68E-DF90104B9735}" type="presParOf" srcId="{5114EA53-2440-6A4E-B80B-54CEB209BB39}" destId="{251CEA0B-EAAC-3147-A9F8-267E9DA8C99A}" srcOrd="6" destOrd="0" presId="urn:microsoft.com/office/officeart/2005/8/layout/radial6"/>
    <dgm:cxn modelId="{F88D34E5-247F-8A42-A5B3-17A7F39163E8}" type="presParOf" srcId="{5114EA53-2440-6A4E-B80B-54CEB209BB39}" destId="{EDCF33A9-8CD5-FB4C-A873-22C150E59809}" srcOrd="7" destOrd="0" presId="urn:microsoft.com/office/officeart/2005/8/layout/radial6"/>
    <dgm:cxn modelId="{1CA21AE6-E48F-6542-8E3F-8B8773EA3D7E}" type="presParOf" srcId="{5114EA53-2440-6A4E-B80B-54CEB209BB39}" destId="{75676FAA-E4F8-BC4A-B0EB-F2A079DEFB1A}" srcOrd="8" destOrd="0" presId="urn:microsoft.com/office/officeart/2005/8/layout/radial6"/>
    <dgm:cxn modelId="{9A54B9B9-F6BB-5847-B4B0-02749BAB0A9F}" type="presParOf" srcId="{5114EA53-2440-6A4E-B80B-54CEB209BB39}" destId="{7360FA92-168B-F046-8C09-66ADF12B0BF0}" srcOrd="9" destOrd="0" presId="urn:microsoft.com/office/officeart/2005/8/layout/radial6"/>
    <dgm:cxn modelId="{2766FFD7-0925-554D-B15B-8F12AD92F7F0}" type="presParOf" srcId="{5114EA53-2440-6A4E-B80B-54CEB209BB39}" destId="{6AEA4B66-81D1-BB45-B065-DBD9C7994543}" srcOrd="10" destOrd="0" presId="urn:microsoft.com/office/officeart/2005/8/layout/radial6"/>
    <dgm:cxn modelId="{57C2B763-A6F3-EF49-973F-AA161024D218}" type="presParOf" srcId="{5114EA53-2440-6A4E-B80B-54CEB209BB39}" destId="{D4122C23-976B-524A-8961-678D39A98F94}" srcOrd="11" destOrd="0" presId="urn:microsoft.com/office/officeart/2005/8/layout/radial6"/>
    <dgm:cxn modelId="{F94CC94D-CD62-CC4F-B8F1-A0C587278997}" type="presParOf" srcId="{5114EA53-2440-6A4E-B80B-54CEB209BB39}" destId="{3C06748F-5405-E944-AA74-CD59592B614C}" srcOrd="12"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8F7D67C-2C59-5942-AEA8-99096111EFCD}" type="doc">
      <dgm:prSet loTypeId="urn:microsoft.com/office/officeart/2005/8/layout/radial6" loCatId="" qsTypeId="urn:microsoft.com/office/officeart/2005/8/quickstyle/3D3" qsCatId="3D" csTypeId="urn:microsoft.com/office/officeart/2005/8/colors/accent1_2" csCatId="accent1" phldr="1"/>
      <dgm:spPr/>
      <dgm:t>
        <a:bodyPr/>
        <a:lstStyle/>
        <a:p>
          <a:endParaRPr lang="en-US"/>
        </a:p>
      </dgm:t>
    </dgm:pt>
    <dgm:pt modelId="{E03D452F-D366-7240-91D2-1F2D74649FD7}">
      <dgm:prSet phldrT="[Text]"/>
      <dgm:spPr/>
      <dgm:t>
        <a:bodyPr/>
        <a:lstStyle/>
        <a:p>
          <a:r>
            <a:rPr lang="en-US" dirty="0" smtClean="0"/>
            <a:t>Customer</a:t>
          </a:r>
          <a:endParaRPr lang="en-US" dirty="0"/>
        </a:p>
      </dgm:t>
    </dgm:pt>
    <dgm:pt modelId="{7F958176-C492-5D4E-A059-80CFC3AEAFB6}" type="parTrans" cxnId="{121412D3-3779-8141-A69B-591FA5A58C3B}">
      <dgm:prSet/>
      <dgm:spPr/>
      <dgm:t>
        <a:bodyPr/>
        <a:lstStyle/>
        <a:p>
          <a:endParaRPr lang="en-US"/>
        </a:p>
      </dgm:t>
    </dgm:pt>
    <dgm:pt modelId="{2FE33BF7-AD5C-C246-B115-24E879A1CC1C}" type="sibTrans" cxnId="{121412D3-3779-8141-A69B-591FA5A58C3B}">
      <dgm:prSet/>
      <dgm:spPr/>
      <dgm:t>
        <a:bodyPr/>
        <a:lstStyle/>
        <a:p>
          <a:endParaRPr lang="en-US"/>
        </a:p>
      </dgm:t>
    </dgm:pt>
    <dgm:pt modelId="{6F566889-8CF1-4742-B915-9DE8608ECA82}">
      <dgm:prSet phldrT="[Text]" custT="1"/>
      <dgm:spPr>
        <a:solidFill>
          <a:schemeClr val="accent1"/>
        </a:solidFill>
      </dgm:spPr>
      <dgm:t>
        <a:bodyPr/>
        <a:lstStyle/>
        <a:p>
          <a:r>
            <a:rPr lang="en-US" sz="1800" dirty="0" smtClean="0"/>
            <a:t>Marketing</a:t>
          </a:r>
          <a:endParaRPr lang="en-US" sz="1800" dirty="0"/>
        </a:p>
      </dgm:t>
    </dgm:pt>
    <dgm:pt modelId="{3821EA07-7CE5-D341-A407-E6F978568C26}" type="parTrans" cxnId="{B84AE158-EDD3-EA42-B97F-62D82AA33EBC}">
      <dgm:prSet/>
      <dgm:spPr/>
      <dgm:t>
        <a:bodyPr/>
        <a:lstStyle/>
        <a:p>
          <a:endParaRPr lang="en-US"/>
        </a:p>
      </dgm:t>
    </dgm:pt>
    <dgm:pt modelId="{3C071A0C-1D1A-CF46-9962-310BCBD51E75}" type="sibTrans" cxnId="{B84AE158-EDD3-EA42-B97F-62D82AA33EBC}">
      <dgm:prSet/>
      <dgm:spPr/>
      <dgm:t>
        <a:bodyPr/>
        <a:lstStyle/>
        <a:p>
          <a:endParaRPr lang="en-US"/>
        </a:p>
      </dgm:t>
    </dgm:pt>
    <dgm:pt modelId="{5CB350E7-4DD2-1F41-8989-8375596522FA}">
      <dgm:prSet phldrT="[Text]" custT="1"/>
      <dgm:spPr/>
      <dgm:t>
        <a:bodyPr/>
        <a:lstStyle/>
        <a:p>
          <a:r>
            <a:rPr lang="en-US" sz="1800" dirty="0" smtClean="0"/>
            <a:t>Sales</a:t>
          </a:r>
          <a:endParaRPr lang="en-US" sz="1800" dirty="0"/>
        </a:p>
      </dgm:t>
    </dgm:pt>
    <dgm:pt modelId="{A70B2E05-B1DF-D447-BFC7-FBB83241B8D2}" type="parTrans" cxnId="{D410B2D9-D95C-9A41-BEA6-5606E7F10A8E}">
      <dgm:prSet/>
      <dgm:spPr/>
      <dgm:t>
        <a:bodyPr/>
        <a:lstStyle/>
        <a:p>
          <a:endParaRPr lang="en-US"/>
        </a:p>
      </dgm:t>
    </dgm:pt>
    <dgm:pt modelId="{041BD672-6ACA-9345-864E-4948AD11894F}" type="sibTrans" cxnId="{D410B2D9-D95C-9A41-BEA6-5606E7F10A8E}">
      <dgm:prSet/>
      <dgm:spPr/>
      <dgm:t>
        <a:bodyPr/>
        <a:lstStyle/>
        <a:p>
          <a:endParaRPr lang="en-US"/>
        </a:p>
      </dgm:t>
    </dgm:pt>
    <dgm:pt modelId="{5F231846-BC63-924C-B3C8-3ADBE73FF26A}">
      <dgm:prSet phldrT="[Text]" custT="1"/>
      <dgm:spPr/>
      <dgm:t>
        <a:bodyPr/>
        <a:lstStyle/>
        <a:p>
          <a:r>
            <a:rPr lang="en-US" sz="1800" dirty="0" smtClean="0"/>
            <a:t>Support</a:t>
          </a:r>
          <a:endParaRPr lang="en-US" sz="1800" dirty="0"/>
        </a:p>
      </dgm:t>
    </dgm:pt>
    <dgm:pt modelId="{DAAE80BA-3C14-9847-8E72-E0CA6C797E4D}" type="parTrans" cxnId="{F43612B9-067C-524B-BFE9-00069D03E8D5}">
      <dgm:prSet/>
      <dgm:spPr/>
      <dgm:t>
        <a:bodyPr/>
        <a:lstStyle/>
        <a:p>
          <a:endParaRPr lang="en-US"/>
        </a:p>
      </dgm:t>
    </dgm:pt>
    <dgm:pt modelId="{3BE95329-4351-0247-9D90-789A554771AF}" type="sibTrans" cxnId="{F43612B9-067C-524B-BFE9-00069D03E8D5}">
      <dgm:prSet/>
      <dgm:spPr/>
      <dgm:t>
        <a:bodyPr/>
        <a:lstStyle/>
        <a:p>
          <a:endParaRPr lang="en-US"/>
        </a:p>
      </dgm:t>
    </dgm:pt>
    <dgm:pt modelId="{B77EF1EF-9643-354F-BF16-F5DF9BCF7BFE}">
      <dgm:prSet phldrT="[Text]" custT="1"/>
      <dgm:spPr>
        <a:solidFill>
          <a:schemeClr val="accent6">
            <a:lumMod val="50000"/>
          </a:schemeClr>
        </a:solidFill>
      </dgm:spPr>
      <dgm:t>
        <a:bodyPr/>
        <a:lstStyle/>
        <a:p>
          <a:r>
            <a:rPr lang="en-US" sz="1800" dirty="0" smtClean="0"/>
            <a:t>Manager/</a:t>
          </a:r>
          <a:br>
            <a:rPr lang="en-US" sz="1800" dirty="0" smtClean="0"/>
          </a:br>
          <a:r>
            <a:rPr lang="en-US" sz="1800" dirty="0" smtClean="0"/>
            <a:t>Reporting</a:t>
          </a:r>
          <a:endParaRPr lang="en-US" sz="1800" dirty="0"/>
        </a:p>
      </dgm:t>
    </dgm:pt>
    <dgm:pt modelId="{FEAE10D9-0383-0C43-A97D-747824605EF9}" type="parTrans" cxnId="{F8F956E8-274F-0C4D-8D7E-235126DD2EE9}">
      <dgm:prSet/>
      <dgm:spPr/>
      <dgm:t>
        <a:bodyPr/>
        <a:lstStyle/>
        <a:p>
          <a:endParaRPr lang="en-US"/>
        </a:p>
      </dgm:t>
    </dgm:pt>
    <dgm:pt modelId="{400DF383-68AF-3645-A003-F001465242BC}" type="sibTrans" cxnId="{F8F956E8-274F-0C4D-8D7E-235126DD2EE9}">
      <dgm:prSet/>
      <dgm:spPr/>
      <dgm:t>
        <a:bodyPr/>
        <a:lstStyle/>
        <a:p>
          <a:endParaRPr lang="en-US"/>
        </a:p>
      </dgm:t>
    </dgm:pt>
    <dgm:pt modelId="{5114EA53-2440-6A4E-B80B-54CEB209BB39}" type="pres">
      <dgm:prSet presAssocID="{58F7D67C-2C59-5942-AEA8-99096111EFCD}" presName="Name0" presStyleCnt="0">
        <dgm:presLayoutVars>
          <dgm:chMax val="1"/>
          <dgm:dir/>
          <dgm:animLvl val="ctr"/>
          <dgm:resizeHandles val="exact"/>
        </dgm:presLayoutVars>
      </dgm:prSet>
      <dgm:spPr/>
      <dgm:t>
        <a:bodyPr/>
        <a:lstStyle/>
        <a:p>
          <a:endParaRPr lang="en-US"/>
        </a:p>
      </dgm:t>
    </dgm:pt>
    <dgm:pt modelId="{8B17CDA7-D86A-E346-96D8-C895A11485D4}" type="pres">
      <dgm:prSet presAssocID="{E03D452F-D366-7240-91D2-1F2D74649FD7}" presName="centerShape" presStyleLbl="node0" presStyleIdx="0" presStyleCnt="1" custLinFactNeighborX="-1668"/>
      <dgm:spPr/>
      <dgm:t>
        <a:bodyPr/>
        <a:lstStyle/>
        <a:p>
          <a:endParaRPr lang="en-US"/>
        </a:p>
      </dgm:t>
    </dgm:pt>
    <dgm:pt modelId="{4F0F8F51-86BC-194A-B64E-3B38EA3F4C04}" type="pres">
      <dgm:prSet presAssocID="{6F566889-8CF1-4742-B915-9DE8608ECA82}" presName="node" presStyleLbl="node1" presStyleIdx="0" presStyleCnt="4" custScaleX="115299" custScaleY="117872" custRadScaleRad="100056" custRadScaleInc="-6368">
        <dgm:presLayoutVars>
          <dgm:bulletEnabled val="1"/>
        </dgm:presLayoutVars>
      </dgm:prSet>
      <dgm:spPr/>
      <dgm:t>
        <a:bodyPr/>
        <a:lstStyle/>
        <a:p>
          <a:endParaRPr lang="en-US"/>
        </a:p>
      </dgm:t>
    </dgm:pt>
    <dgm:pt modelId="{1D460981-E4E4-A74B-93FB-54E96BF77A53}" type="pres">
      <dgm:prSet presAssocID="{6F566889-8CF1-4742-B915-9DE8608ECA82}" presName="dummy" presStyleCnt="0"/>
      <dgm:spPr/>
    </dgm:pt>
    <dgm:pt modelId="{659CB18B-0CB0-424E-B0DC-3E8078008D6E}" type="pres">
      <dgm:prSet presAssocID="{3C071A0C-1D1A-CF46-9962-310BCBD51E75}" presName="sibTrans" presStyleLbl="sibTrans2D1" presStyleIdx="0" presStyleCnt="4"/>
      <dgm:spPr/>
      <dgm:t>
        <a:bodyPr/>
        <a:lstStyle/>
        <a:p>
          <a:endParaRPr lang="en-US"/>
        </a:p>
      </dgm:t>
    </dgm:pt>
    <dgm:pt modelId="{2855A6DE-AB68-FF41-84EF-82D2C114487C}" type="pres">
      <dgm:prSet presAssocID="{5CB350E7-4DD2-1F41-8989-8375596522FA}" presName="node" presStyleLbl="node1" presStyleIdx="1" presStyleCnt="4" custScaleX="118019" custScaleY="121932" custRadScaleRad="96665">
        <dgm:presLayoutVars>
          <dgm:bulletEnabled val="1"/>
        </dgm:presLayoutVars>
      </dgm:prSet>
      <dgm:spPr/>
      <dgm:t>
        <a:bodyPr/>
        <a:lstStyle/>
        <a:p>
          <a:endParaRPr lang="en-US"/>
        </a:p>
      </dgm:t>
    </dgm:pt>
    <dgm:pt modelId="{8C01689C-5F43-3742-82B1-7FFA90A38FB6}" type="pres">
      <dgm:prSet presAssocID="{5CB350E7-4DD2-1F41-8989-8375596522FA}" presName="dummy" presStyleCnt="0"/>
      <dgm:spPr/>
    </dgm:pt>
    <dgm:pt modelId="{251CEA0B-EAAC-3147-A9F8-267E9DA8C99A}" type="pres">
      <dgm:prSet presAssocID="{041BD672-6ACA-9345-864E-4948AD11894F}" presName="sibTrans" presStyleLbl="sibTrans2D1" presStyleIdx="1" presStyleCnt="4"/>
      <dgm:spPr/>
      <dgm:t>
        <a:bodyPr/>
        <a:lstStyle/>
        <a:p>
          <a:endParaRPr lang="en-US"/>
        </a:p>
      </dgm:t>
    </dgm:pt>
    <dgm:pt modelId="{EDCF33A9-8CD5-FB4C-A873-22C150E59809}" type="pres">
      <dgm:prSet presAssocID="{5F231846-BC63-924C-B3C8-3ADBE73FF26A}" presName="node" presStyleLbl="node1" presStyleIdx="2" presStyleCnt="4" custScaleX="114033" custScaleY="104995" custRadScaleRad="100056" custRadScaleInc="6368">
        <dgm:presLayoutVars>
          <dgm:bulletEnabled val="1"/>
        </dgm:presLayoutVars>
      </dgm:prSet>
      <dgm:spPr/>
      <dgm:t>
        <a:bodyPr/>
        <a:lstStyle/>
        <a:p>
          <a:endParaRPr lang="en-US"/>
        </a:p>
      </dgm:t>
    </dgm:pt>
    <dgm:pt modelId="{75676FAA-E4F8-BC4A-B0EB-F2A079DEFB1A}" type="pres">
      <dgm:prSet presAssocID="{5F231846-BC63-924C-B3C8-3ADBE73FF26A}" presName="dummy" presStyleCnt="0"/>
      <dgm:spPr/>
    </dgm:pt>
    <dgm:pt modelId="{7360FA92-168B-F046-8C09-66ADF12B0BF0}" type="pres">
      <dgm:prSet presAssocID="{3BE95329-4351-0247-9D90-789A554771AF}" presName="sibTrans" presStyleLbl="sibTrans2D1" presStyleIdx="2" presStyleCnt="4"/>
      <dgm:spPr/>
      <dgm:t>
        <a:bodyPr/>
        <a:lstStyle/>
        <a:p>
          <a:endParaRPr lang="en-US"/>
        </a:p>
      </dgm:t>
    </dgm:pt>
    <dgm:pt modelId="{6AEA4B66-81D1-BB45-B065-DBD9C7994543}" type="pres">
      <dgm:prSet presAssocID="{B77EF1EF-9643-354F-BF16-F5DF9BCF7BFE}" presName="node" presStyleLbl="node1" presStyleIdx="3" presStyleCnt="4" custScaleX="117392" custScaleY="111026" custRadScaleRad="103335">
        <dgm:presLayoutVars>
          <dgm:bulletEnabled val="1"/>
        </dgm:presLayoutVars>
      </dgm:prSet>
      <dgm:spPr/>
      <dgm:t>
        <a:bodyPr/>
        <a:lstStyle/>
        <a:p>
          <a:endParaRPr lang="en-US"/>
        </a:p>
      </dgm:t>
    </dgm:pt>
    <dgm:pt modelId="{D4122C23-976B-524A-8961-678D39A98F94}" type="pres">
      <dgm:prSet presAssocID="{B77EF1EF-9643-354F-BF16-F5DF9BCF7BFE}" presName="dummy" presStyleCnt="0"/>
      <dgm:spPr/>
    </dgm:pt>
    <dgm:pt modelId="{3C06748F-5405-E944-AA74-CD59592B614C}" type="pres">
      <dgm:prSet presAssocID="{400DF383-68AF-3645-A003-F001465242BC}" presName="sibTrans" presStyleLbl="sibTrans2D1" presStyleIdx="3" presStyleCnt="4"/>
      <dgm:spPr/>
      <dgm:t>
        <a:bodyPr/>
        <a:lstStyle/>
        <a:p>
          <a:endParaRPr lang="en-US"/>
        </a:p>
      </dgm:t>
    </dgm:pt>
  </dgm:ptLst>
  <dgm:cxnLst>
    <dgm:cxn modelId="{A2A6B2D8-E04F-C544-B3A0-2DB70C87F4B6}" type="presOf" srcId="{400DF383-68AF-3645-A003-F001465242BC}" destId="{3C06748F-5405-E944-AA74-CD59592B614C}" srcOrd="0" destOrd="0" presId="urn:microsoft.com/office/officeart/2005/8/layout/radial6"/>
    <dgm:cxn modelId="{F43612B9-067C-524B-BFE9-00069D03E8D5}" srcId="{E03D452F-D366-7240-91D2-1F2D74649FD7}" destId="{5F231846-BC63-924C-B3C8-3ADBE73FF26A}" srcOrd="2" destOrd="0" parTransId="{DAAE80BA-3C14-9847-8E72-E0CA6C797E4D}" sibTransId="{3BE95329-4351-0247-9D90-789A554771AF}"/>
    <dgm:cxn modelId="{62D0C994-CA1B-194C-A46B-BB9EFF3DAC46}" type="presOf" srcId="{E03D452F-D366-7240-91D2-1F2D74649FD7}" destId="{8B17CDA7-D86A-E346-96D8-C895A11485D4}" srcOrd="0" destOrd="0" presId="urn:microsoft.com/office/officeart/2005/8/layout/radial6"/>
    <dgm:cxn modelId="{B84AE158-EDD3-EA42-B97F-62D82AA33EBC}" srcId="{E03D452F-D366-7240-91D2-1F2D74649FD7}" destId="{6F566889-8CF1-4742-B915-9DE8608ECA82}" srcOrd="0" destOrd="0" parTransId="{3821EA07-7CE5-D341-A407-E6F978568C26}" sibTransId="{3C071A0C-1D1A-CF46-9962-310BCBD51E75}"/>
    <dgm:cxn modelId="{18E440C1-0319-E449-B543-1033D1693C60}" type="presOf" srcId="{5CB350E7-4DD2-1F41-8989-8375596522FA}" destId="{2855A6DE-AB68-FF41-84EF-82D2C114487C}" srcOrd="0" destOrd="0" presId="urn:microsoft.com/office/officeart/2005/8/layout/radial6"/>
    <dgm:cxn modelId="{0B0C81B4-54C6-D24E-A069-F5846EA863A7}" type="presOf" srcId="{B77EF1EF-9643-354F-BF16-F5DF9BCF7BFE}" destId="{6AEA4B66-81D1-BB45-B065-DBD9C7994543}" srcOrd="0" destOrd="0" presId="urn:microsoft.com/office/officeart/2005/8/layout/radial6"/>
    <dgm:cxn modelId="{B496ECD0-095A-5D40-88BB-478D9C7BA9B3}" type="presOf" srcId="{3BE95329-4351-0247-9D90-789A554771AF}" destId="{7360FA92-168B-F046-8C09-66ADF12B0BF0}" srcOrd="0" destOrd="0" presId="urn:microsoft.com/office/officeart/2005/8/layout/radial6"/>
    <dgm:cxn modelId="{F8F956E8-274F-0C4D-8D7E-235126DD2EE9}" srcId="{E03D452F-D366-7240-91D2-1F2D74649FD7}" destId="{B77EF1EF-9643-354F-BF16-F5DF9BCF7BFE}" srcOrd="3" destOrd="0" parTransId="{FEAE10D9-0383-0C43-A97D-747824605EF9}" sibTransId="{400DF383-68AF-3645-A003-F001465242BC}"/>
    <dgm:cxn modelId="{C86FD50A-9ACE-D14E-AD71-34D7B43CB4CD}" type="presOf" srcId="{58F7D67C-2C59-5942-AEA8-99096111EFCD}" destId="{5114EA53-2440-6A4E-B80B-54CEB209BB39}" srcOrd="0" destOrd="0" presId="urn:microsoft.com/office/officeart/2005/8/layout/radial6"/>
    <dgm:cxn modelId="{121412D3-3779-8141-A69B-591FA5A58C3B}" srcId="{58F7D67C-2C59-5942-AEA8-99096111EFCD}" destId="{E03D452F-D366-7240-91D2-1F2D74649FD7}" srcOrd="0" destOrd="0" parTransId="{7F958176-C492-5D4E-A059-80CFC3AEAFB6}" sibTransId="{2FE33BF7-AD5C-C246-B115-24E879A1CC1C}"/>
    <dgm:cxn modelId="{C33236A4-7BAA-AF49-9A85-48396B4E0230}" type="presOf" srcId="{5F231846-BC63-924C-B3C8-3ADBE73FF26A}" destId="{EDCF33A9-8CD5-FB4C-A873-22C150E59809}" srcOrd="0" destOrd="0" presId="urn:microsoft.com/office/officeart/2005/8/layout/radial6"/>
    <dgm:cxn modelId="{7F8FB540-A719-2D4F-A556-E895BACC881C}" type="presOf" srcId="{041BD672-6ACA-9345-864E-4948AD11894F}" destId="{251CEA0B-EAAC-3147-A9F8-267E9DA8C99A}" srcOrd="0" destOrd="0" presId="urn:microsoft.com/office/officeart/2005/8/layout/radial6"/>
    <dgm:cxn modelId="{5EE4CD9C-26C3-D649-B9CA-4B2BA4AB958A}" type="presOf" srcId="{6F566889-8CF1-4742-B915-9DE8608ECA82}" destId="{4F0F8F51-86BC-194A-B64E-3B38EA3F4C04}" srcOrd="0" destOrd="0" presId="urn:microsoft.com/office/officeart/2005/8/layout/radial6"/>
    <dgm:cxn modelId="{D410B2D9-D95C-9A41-BEA6-5606E7F10A8E}" srcId="{E03D452F-D366-7240-91D2-1F2D74649FD7}" destId="{5CB350E7-4DD2-1F41-8989-8375596522FA}" srcOrd="1" destOrd="0" parTransId="{A70B2E05-B1DF-D447-BFC7-FBB83241B8D2}" sibTransId="{041BD672-6ACA-9345-864E-4948AD11894F}"/>
    <dgm:cxn modelId="{7C73B9A7-E2DD-5345-B037-12D1DC0F60AE}" type="presOf" srcId="{3C071A0C-1D1A-CF46-9962-310BCBD51E75}" destId="{659CB18B-0CB0-424E-B0DC-3E8078008D6E}" srcOrd="0" destOrd="0" presId="urn:microsoft.com/office/officeart/2005/8/layout/radial6"/>
    <dgm:cxn modelId="{07237CC3-BB7F-CE4D-BE97-E10E065C9644}" type="presParOf" srcId="{5114EA53-2440-6A4E-B80B-54CEB209BB39}" destId="{8B17CDA7-D86A-E346-96D8-C895A11485D4}" srcOrd="0" destOrd="0" presId="urn:microsoft.com/office/officeart/2005/8/layout/radial6"/>
    <dgm:cxn modelId="{F789DD33-D806-A44F-8B53-62042C0DF6F3}" type="presParOf" srcId="{5114EA53-2440-6A4E-B80B-54CEB209BB39}" destId="{4F0F8F51-86BC-194A-B64E-3B38EA3F4C04}" srcOrd="1" destOrd="0" presId="urn:microsoft.com/office/officeart/2005/8/layout/radial6"/>
    <dgm:cxn modelId="{98A3F98A-8FCB-0A41-B3D3-0D4444EE112D}" type="presParOf" srcId="{5114EA53-2440-6A4E-B80B-54CEB209BB39}" destId="{1D460981-E4E4-A74B-93FB-54E96BF77A53}" srcOrd="2" destOrd="0" presId="urn:microsoft.com/office/officeart/2005/8/layout/radial6"/>
    <dgm:cxn modelId="{4361CC60-EFDF-5A44-8D2B-B4486972762A}" type="presParOf" srcId="{5114EA53-2440-6A4E-B80B-54CEB209BB39}" destId="{659CB18B-0CB0-424E-B0DC-3E8078008D6E}" srcOrd="3" destOrd="0" presId="urn:microsoft.com/office/officeart/2005/8/layout/radial6"/>
    <dgm:cxn modelId="{41708ABD-501F-7344-BB4E-9653DE1D9661}" type="presParOf" srcId="{5114EA53-2440-6A4E-B80B-54CEB209BB39}" destId="{2855A6DE-AB68-FF41-84EF-82D2C114487C}" srcOrd="4" destOrd="0" presId="urn:microsoft.com/office/officeart/2005/8/layout/radial6"/>
    <dgm:cxn modelId="{ED39E9C8-2C70-174A-B1A1-CAF945C8EFAA}" type="presParOf" srcId="{5114EA53-2440-6A4E-B80B-54CEB209BB39}" destId="{8C01689C-5F43-3742-82B1-7FFA90A38FB6}" srcOrd="5" destOrd="0" presId="urn:microsoft.com/office/officeart/2005/8/layout/radial6"/>
    <dgm:cxn modelId="{7E0C4583-1B30-1245-8D8A-6E08C9547205}" type="presParOf" srcId="{5114EA53-2440-6A4E-B80B-54CEB209BB39}" destId="{251CEA0B-EAAC-3147-A9F8-267E9DA8C99A}" srcOrd="6" destOrd="0" presId="urn:microsoft.com/office/officeart/2005/8/layout/radial6"/>
    <dgm:cxn modelId="{4EFCE2A0-3332-2442-B680-5061E13DFB45}" type="presParOf" srcId="{5114EA53-2440-6A4E-B80B-54CEB209BB39}" destId="{EDCF33A9-8CD5-FB4C-A873-22C150E59809}" srcOrd="7" destOrd="0" presId="urn:microsoft.com/office/officeart/2005/8/layout/radial6"/>
    <dgm:cxn modelId="{C96169DA-A119-8741-9333-62D972B86BD6}" type="presParOf" srcId="{5114EA53-2440-6A4E-B80B-54CEB209BB39}" destId="{75676FAA-E4F8-BC4A-B0EB-F2A079DEFB1A}" srcOrd="8" destOrd="0" presId="urn:microsoft.com/office/officeart/2005/8/layout/radial6"/>
    <dgm:cxn modelId="{A917E551-8C02-ED45-9EEC-782F927564A5}" type="presParOf" srcId="{5114EA53-2440-6A4E-B80B-54CEB209BB39}" destId="{7360FA92-168B-F046-8C09-66ADF12B0BF0}" srcOrd="9" destOrd="0" presId="urn:microsoft.com/office/officeart/2005/8/layout/radial6"/>
    <dgm:cxn modelId="{2548D2A1-4378-9B49-B48C-271196500956}" type="presParOf" srcId="{5114EA53-2440-6A4E-B80B-54CEB209BB39}" destId="{6AEA4B66-81D1-BB45-B065-DBD9C7994543}" srcOrd="10" destOrd="0" presId="urn:microsoft.com/office/officeart/2005/8/layout/radial6"/>
    <dgm:cxn modelId="{68AD50ED-23B7-9F40-A49D-4A2283F0450E}" type="presParOf" srcId="{5114EA53-2440-6A4E-B80B-54CEB209BB39}" destId="{D4122C23-976B-524A-8961-678D39A98F94}" srcOrd="11" destOrd="0" presId="urn:microsoft.com/office/officeart/2005/8/layout/radial6"/>
    <dgm:cxn modelId="{90D929A9-341E-7A48-8175-9639B5976E0B}" type="presParOf" srcId="{5114EA53-2440-6A4E-B80B-54CEB209BB39}" destId="{3C06748F-5405-E944-AA74-CD59592B614C}" srcOrd="12"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8F7D67C-2C59-5942-AEA8-99096111EFCD}" type="doc">
      <dgm:prSet loTypeId="urn:microsoft.com/office/officeart/2005/8/layout/radial6" loCatId="" qsTypeId="urn:microsoft.com/office/officeart/2005/8/quickstyle/3D3" qsCatId="3D" csTypeId="urn:microsoft.com/office/officeart/2005/8/colors/accent1_2" csCatId="accent1" phldr="1"/>
      <dgm:spPr/>
      <dgm:t>
        <a:bodyPr/>
        <a:lstStyle/>
        <a:p>
          <a:endParaRPr lang="en-US"/>
        </a:p>
      </dgm:t>
    </dgm:pt>
    <dgm:pt modelId="{E03D452F-D366-7240-91D2-1F2D74649FD7}">
      <dgm:prSet phldrT="[Text]"/>
      <dgm:spPr/>
      <dgm:t>
        <a:bodyPr/>
        <a:lstStyle/>
        <a:p>
          <a:r>
            <a:rPr lang="en-US" dirty="0" smtClean="0"/>
            <a:t>Customer</a:t>
          </a:r>
          <a:endParaRPr lang="en-US" dirty="0"/>
        </a:p>
      </dgm:t>
    </dgm:pt>
    <dgm:pt modelId="{7F958176-C492-5D4E-A059-80CFC3AEAFB6}" type="parTrans" cxnId="{121412D3-3779-8141-A69B-591FA5A58C3B}">
      <dgm:prSet/>
      <dgm:spPr/>
      <dgm:t>
        <a:bodyPr/>
        <a:lstStyle/>
        <a:p>
          <a:endParaRPr lang="en-US"/>
        </a:p>
      </dgm:t>
    </dgm:pt>
    <dgm:pt modelId="{2FE33BF7-AD5C-C246-B115-24E879A1CC1C}" type="sibTrans" cxnId="{121412D3-3779-8141-A69B-591FA5A58C3B}">
      <dgm:prSet/>
      <dgm:spPr/>
      <dgm:t>
        <a:bodyPr/>
        <a:lstStyle/>
        <a:p>
          <a:endParaRPr lang="en-US"/>
        </a:p>
      </dgm:t>
    </dgm:pt>
    <dgm:pt modelId="{6F566889-8CF1-4742-B915-9DE8608ECA82}">
      <dgm:prSet phldrT="[Text]" custT="1"/>
      <dgm:spPr>
        <a:solidFill>
          <a:schemeClr val="accent1"/>
        </a:solidFill>
      </dgm:spPr>
      <dgm:t>
        <a:bodyPr/>
        <a:lstStyle/>
        <a:p>
          <a:r>
            <a:rPr lang="en-US" sz="1800" dirty="0" smtClean="0"/>
            <a:t>Marketing</a:t>
          </a:r>
          <a:endParaRPr lang="en-US" sz="1800" dirty="0"/>
        </a:p>
      </dgm:t>
    </dgm:pt>
    <dgm:pt modelId="{3821EA07-7CE5-D341-A407-E6F978568C26}" type="parTrans" cxnId="{B84AE158-EDD3-EA42-B97F-62D82AA33EBC}">
      <dgm:prSet/>
      <dgm:spPr/>
      <dgm:t>
        <a:bodyPr/>
        <a:lstStyle/>
        <a:p>
          <a:endParaRPr lang="en-US"/>
        </a:p>
      </dgm:t>
    </dgm:pt>
    <dgm:pt modelId="{3C071A0C-1D1A-CF46-9962-310BCBD51E75}" type="sibTrans" cxnId="{B84AE158-EDD3-EA42-B97F-62D82AA33EBC}">
      <dgm:prSet/>
      <dgm:spPr/>
      <dgm:t>
        <a:bodyPr/>
        <a:lstStyle/>
        <a:p>
          <a:endParaRPr lang="en-US"/>
        </a:p>
      </dgm:t>
    </dgm:pt>
    <dgm:pt modelId="{5CB350E7-4DD2-1F41-8989-8375596522FA}">
      <dgm:prSet phldrT="[Text]" custT="1"/>
      <dgm:spPr/>
      <dgm:t>
        <a:bodyPr/>
        <a:lstStyle/>
        <a:p>
          <a:r>
            <a:rPr lang="en-US" sz="1800" dirty="0" smtClean="0"/>
            <a:t>Sales</a:t>
          </a:r>
          <a:endParaRPr lang="en-US" sz="1800" dirty="0"/>
        </a:p>
      </dgm:t>
    </dgm:pt>
    <dgm:pt modelId="{A70B2E05-B1DF-D447-BFC7-FBB83241B8D2}" type="parTrans" cxnId="{D410B2D9-D95C-9A41-BEA6-5606E7F10A8E}">
      <dgm:prSet/>
      <dgm:spPr/>
      <dgm:t>
        <a:bodyPr/>
        <a:lstStyle/>
        <a:p>
          <a:endParaRPr lang="en-US"/>
        </a:p>
      </dgm:t>
    </dgm:pt>
    <dgm:pt modelId="{041BD672-6ACA-9345-864E-4948AD11894F}" type="sibTrans" cxnId="{D410B2D9-D95C-9A41-BEA6-5606E7F10A8E}">
      <dgm:prSet/>
      <dgm:spPr/>
      <dgm:t>
        <a:bodyPr/>
        <a:lstStyle/>
        <a:p>
          <a:endParaRPr lang="en-US"/>
        </a:p>
      </dgm:t>
    </dgm:pt>
    <dgm:pt modelId="{5F231846-BC63-924C-B3C8-3ADBE73FF26A}">
      <dgm:prSet phldrT="[Text]" custT="1"/>
      <dgm:spPr>
        <a:solidFill>
          <a:srgbClr val="FF6600"/>
        </a:solidFill>
      </dgm:spPr>
      <dgm:t>
        <a:bodyPr/>
        <a:lstStyle/>
        <a:p>
          <a:r>
            <a:rPr lang="en-US" sz="1800" dirty="0" smtClean="0"/>
            <a:t>Support</a:t>
          </a:r>
          <a:endParaRPr lang="en-US" sz="1800" dirty="0"/>
        </a:p>
      </dgm:t>
    </dgm:pt>
    <dgm:pt modelId="{DAAE80BA-3C14-9847-8E72-E0CA6C797E4D}" type="parTrans" cxnId="{F43612B9-067C-524B-BFE9-00069D03E8D5}">
      <dgm:prSet/>
      <dgm:spPr/>
      <dgm:t>
        <a:bodyPr/>
        <a:lstStyle/>
        <a:p>
          <a:endParaRPr lang="en-US"/>
        </a:p>
      </dgm:t>
    </dgm:pt>
    <dgm:pt modelId="{3BE95329-4351-0247-9D90-789A554771AF}" type="sibTrans" cxnId="{F43612B9-067C-524B-BFE9-00069D03E8D5}">
      <dgm:prSet/>
      <dgm:spPr/>
      <dgm:t>
        <a:bodyPr/>
        <a:lstStyle/>
        <a:p>
          <a:endParaRPr lang="en-US"/>
        </a:p>
      </dgm:t>
    </dgm:pt>
    <dgm:pt modelId="{B77EF1EF-9643-354F-BF16-F5DF9BCF7BFE}">
      <dgm:prSet phldrT="[Text]" custT="1"/>
      <dgm:spPr/>
      <dgm:t>
        <a:bodyPr/>
        <a:lstStyle/>
        <a:p>
          <a:r>
            <a:rPr lang="en-US" sz="1800" dirty="0" smtClean="0"/>
            <a:t>Manager/</a:t>
          </a:r>
          <a:br>
            <a:rPr lang="en-US" sz="1800" dirty="0" smtClean="0"/>
          </a:br>
          <a:r>
            <a:rPr lang="en-US" sz="1800" dirty="0" smtClean="0"/>
            <a:t>Reporting</a:t>
          </a:r>
          <a:endParaRPr lang="en-US" sz="1800" dirty="0"/>
        </a:p>
      </dgm:t>
    </dgm:pt>
    <dgm:pt modelId="{FEAE10D9-0383-0C43-A97D-747824605EF9}" type="parTrans" cxnId="{F8F956E8-274F-0C4D-8D7E-235126DD2EE9}">
      <dgm:prSet/>
      <dgm:spPr/>
      <dgm:t>
        <a:bodyPr/>
        <a:lstStyle/>
        <a:p>
          <a:endParaRPr lang="en-US"/>
        </a:p>
      </dgm:t>
    </dgm:pt>
    <dgm:pt modelId="{400DF383-68AF-3645-A003-F001465242BC}" type="sibTrans" cxnId="{F8F956E8-274F-0C4D-8D7E-235126DD2EE9}">
      <dgm:prSet/>
      <dgm:spPr/>
      <dgm:t>
        <a:bodyPr/>
        <a:lstStyle/>
        <a:p>
          <a:endParaRPr lang="en-US"/>
        </a:p>
      </dgm:t>
    </dgm:pt>
    <dgm:pt modelId="{5114EA53-2440-6A4E-B80B-54CEB209BB39}" type="pres">
      <dgm:prSet presAssocID="{58F7D67C-2C59-5942-AEA8-99096111EFCD}" presName="Name0" presStyleCnt="0">
        <dgm:presLayoutVars>
          <dgm:chMax val="1"/>
          <dgm:dir/>
          <dgm:animLvl val="ctr"/>
          <dgm:resizeHandles val="exact"/>
        </dgm:presLayoutVars>
      </dgm:prSet>
      <dgm:spPr/>
      <dgm:t>
        <a:bodyPr/>
        <a:lstStyle/>
        <a:p>
          <a:endParaRPr lang="en-US"/>
        </a:p>
      </dgm:t>
    </dgm:pt>
    <dgm:pt modelId="{8B17CDA7-D86A-E346-96D8-C895A11485D4}" type="pres">
      <dgm:prSet presAssocID="{E03D452F-D366-7240-91D2-1F2D74649FD7}" presName="centerShape" presStyleLbl="node0" presStyleIdx="0" presStyleCnt="1" custLinFactNeighborX="-1668"/>
      <dgm:spPr/>
      <dgm:t>
        <a:bodyPr/>
        <a:lstStyle/>
        <a:p>
          <a:endParaRPr lang="en-US"/>
        </a:p>
      </dgm:t>
    </dgm:pt>
    <dgm:pt modelId="{4F0F8F51-86BC-194A-B64E-3B38EA3F4C04}" type="pres">
      <dgm:prSet presAssocID="{6F566889-8CF1-4742-B915-9DE8608ECA82}" presName="node" presStyleLbl="node1" presStyleIdx="0" presStyleCnt="4" custScaleX="115299" custScaleY="117872" custRadScaleRad="100056" custRadScaleInc="-6368">
        <dgm:presLayoutVars>
          <dgm:bulletEnabled val="1"/>
        </dgm:presLayoutVars>
      </dgm:prSet>
      <dgm:spPr/>
      <dgm:t>
        <a:bodyPr/>
        <a:lstStyle/>
        <a:p>
          <a:endParaRPr lang="en-US"/>
        </a:p>
      </dgm:t>
    </dgm:pt>
    <dgm:pt modelId="{1D460981-E4E4-A74B-93FB-54E96BF77A53}" type="pres">
      <dgm:prSet presAssocID="{6F566889-8CF1-4742-B915-9DE8608ECA82}" presName="dummy" presStyleCnt="0"/>
      <dgm:spPr/>
    </dgm:pt>
    <dgm:pt modelId="{659CB18B-0CB0-424E-B0DC-3E8078008D6E}" type="pres">
      <dgm:prSet presAssocID="{3C071A0C-1D1A-CF46-9962-310BCBD51E75}" presName="sibTrans" presStyleLbl="sibTrans2D1" presStyleIdx="0" presStyleCnt="4"/>
      <dgm:spPr/>
      <dgm:t>
        <a:bodyPr/>
        <a:lstStyle/>
        <a:p>
          <a:endParaRPr lang="en-US"/>
        </a:p>
      </dgm:t>
    </dgm:pt>
    <dgm:pt modelId="{2855A6DE-AB68-FF41-84EF-82D2C114487C}" type="pres">
      <dgm:prSet presAssocID="{5CB350E7-4DD2-1F41-8989-8375596522FA}" presName="node" presStyleLbl="node1" presStyleIdx="1" presStyleCnt="4" custScaleX="118019" custScaleY="121932" custRadScaleRad="96665">
        <dgm:presLayoutVars>
          <dgm:bulletEnabled val="1"/>
        </dgm:presLayoutVars>
      </dgm:prSet>
      <dgm:spPr/>
      <dgm:t>
        <a:bodyPr/>
        <a:lstStyle/>
        <a:p>
          <a:endParaRPr lang="en-US"/>
        </a:p>
      </dgm:t>
    </dgm:pt>
    <dgm:pt modelId="{8C01689C-5F43-3742-82B1-7FFA90A38FB6}" type="pres">
      <dgm:prSet presAssocID="{5CB350E7-4DD2-1F41-8989-8375596522FA}" presName="dummy" presStyleCnt="0"/>
      <dgm:spPr/>
    </dgm:pt>
    <dgm:pt modelId="{251CEA0B-EAAC-3147-A9F8-267E9DA8C99A}" type="pres">
      <dgm:prSet presAssocID="{041BD672-6ACA-9345-864E-4948AD11894F}" presName="sibTrans" presStyleLbl="sibTrans2D1" presStyleIdx="1" presStyleCnt="4"/>
      <dgm:spPr/>
      <dgm:t>
        <a:bodyPr/>
        <a:lstStyle/>
        <a:p>
          <a:endParaRPr lang="en-US"/>
        </a:p>
      </dgm:t>
    </dgm:pt>
    <dgm:pt modelId="{EDCF33A9-8CD5-FB4C-A873-22C150E59809}" type="pres">
      <dgm:prSet presAssocID="{5F231846-BC63-924C-B3C8-3ADBE73FF26A}" presName="node" presStyleLbl="node1" presStyleIdx="2" presStyleCnt="4" custScaleX="114033" custScaleY="104995" custRadScaleRad="100056" custRadScaleInc="6368">
        <dgm:presLayoutVars>
          <dgm:bulletEnabled val="1"/>
        </dgm:presLayoutVars>
      </dgm:prSet>
      <dgm:spPr/>
      <dgm:t>
        <a:bodyPr/>
        <a:lstStyle/>
        <a:p>
          <a:endParaRPr lang="en-US"/>
        </a:p>
      </dgm:t>
    </dgm:pt>
    <dgm:pt modelId="{75676FAA-E4F8-BC4A-B0EB-F2A079DEFB1A}" type="pres">
      <dgm:prSet presAssocID="{5F231846-BC63-924C-B3C8-3ADBE73FF26A}" presName="dummy" presStyleCnt="0"/>
      <dgm:spPr/>
    </dgm:pt>
    <dgm:pt modelId="{7360FA92-168B-F046-8C09-66ADF12B0BF0}" type="pres">
      <dgm:prSet presAssocID="{3BE95329-4351-0247-9D90-789A554771AF}" presName="sibTrans" presStyleLbl="sibTrans2D1" presStyleIdx="2" presStyleCnt="4"/>
      <dgm:spPr/>
      <dgm:t>
        <a:bodyPr/>
        <a:lstStyle/>
        <a:p>
          <a:endParaRPr lang="en-US"/>
        </a:p>
      </dgm:t>
    </dgm:pt>
    <dgm:pt modelId="{6AEA4B66-81D1-BB45-B065-DBD9C7994543}" type="pres">
      <dgm:prSet presAssocID="{B77EF1EF-9643-354F-BF16-F5DF9BCF7BFE}" presName="node" presStyleLbl="node1" presStyleIdx="3" presStyleCnt="4" custScaleX="117392" custScaleY="111026" custRadScaleRad="103335">
        <dgm:presLayoutVars>
          <dgm:bulletEnabled val="1"/>
        </dgm:presLayoutVars>
      </dgm:prSet>
      <dgm:spPr/>
      <dgm:t>
        <a:bodyPr/>
        <a:lstStyle/>
        <a:p>
          <a:endParaRPr lang="en-US"/>
        </a:p>
      </dgm:t>
    </dgm:pt>
    <dgm:pt modelId="{D4122C23-976B-524A-8961-678D39A98F94}" type="pres">
      <dgm:prSet presAssocID="{B77EF1EF-9643-354F-BF16-F5DF9BCF7BFE}" presName="dummy" presStyleCnt="0"/>
      <dgm:spPr/>
    </dgm:pt>
    <dgm:pt modelId="{3C06748F-5405-E944-AA74-CD59592B614C}" type="pres">
      <dgm:prSet presAssocID="{400DF383-68AF-3645-A003-F001465242BC}" presName="sibTrans" presStyleLbl="sibTrans2D1" presStyleIdx="3" presStyleCnt="4"/>
      <dgm:spPr/>
      <dgm:t>
        <a:bodyPr/>
        <a:lstStyle/>
        <a:p>
          <a:endParaRPr lang="en-US"/>
        </a:p>
      </dgm:t>
    </dgm:pt>
  </dgm:ptLst>
  <dgm:cxnLst>
    <dgm:cxn modelId="{F43612B9-067C-524B-BFE9-00069D03E8D5}" srcId="{E03D452F-D366-7240-91D2-1F2D74649FD7}" destId="{5F231846-BC63-924C-B3C8-3ADBE73FF26A}" srcOrd="2" destOrd="0" parTransId="{DAAE80BA-3C14-9847-8E72-E0CA6C797E4D}" sibTransId="{3BE95329-4351-0247-9D90-789A554771AF}"/>
    <dgm:cxn modelId="{6193B92F-14CE-4840-B0AF-03A3034B156C}" type="presOf" srcId="{3C071A0C-1D1A-CF46-9962-310BCBD51E75}" destId="{659CB18B-0CB0-424E-B0DC-3E8078008D6E}" srcOrd="0" destOrd="0" presId="urn:microsoft.com/office/officeart/2005/8/layout/radial6"/>
    <dgm:cxn modelId="{2EB3EF8A-C590-4D4C-B921-5D40D434E9D4}" type="presOf" srcId="{5F231846-BC63-924C-B3C8-3ADBE73FF26A}" destId="{EDCF33A9-8CD5-FB4C-A873-22C150E59809}" srcOrd="0" destOrd="0" presId="urn:microsoft.com/office/officeart/2005/8/layout/radial6"/>
    <dgm:cxn modelId="{7D097253-EAD4-6849-B86F-97F3E89E2DB3}" type="presOf" srcId="{B77EF1EF-9643-354F-BF16-F5DF9BCF7BFE}" destId="{6AEA4B66-81D1-BB45-B065-DBD9C7994543}" srcOrd="0" destOrd="0" presId="urn:microsoft.com/office/officeart/2005/8/layout/radial6"/>
    <dgm:cxn modelId="{B84AE158-EDD3-EA42-B97F-62D82AA33EBC}" srcId="{E03D452F-D366-7240-91D2-1F2D74649FD7}" destId="{6F566889-8CF1-4742-B915-9DE8608ECA82}" srcOrd="0" destOrd="0" parTransId="{3821EA07-7CE5-D341-A407-E6F978568C26}" sibTransId="{3C071A0C-1D1A-CF46-9962-310BCBD51E75}"/>
    <dgm:cxn modelId="{43228BB0-67A1-4C45-AB87-E36F86420DF5}" type="presOf" srcId="{6F566889-8CF1-4742-B915-9DE8608ECA82}" destId="{4F0F8F51-86BC-194A-B64E-3B38EA3F4C04}" srcOrd="0" destOrd="0" presId="urn:microsoft.com/office/officeart/2005/8/layout/radial6"/>
    <dgm:cxn modelId="{F4C87B7A-8574-3F40-AAE4-DE3B15564DA5}" type="presOf" srcId="{58F7D67C-2C59-5942-AEA8-99096111EFCD}" destId="{5114EA53-2440-6A4E-B80B-54CEB209BB39}" srcOrd="0" destOrd="0" presId="urn:microsoft.com/office/officeart/2005/8/layout/radial6"/>
    <dgm:cxn modelId="{0225F925-42EB-6C4D-B29A-43BEFAEC6C72}" type="presOf" srcId="{3BE95329-4351-0247-9D90-789A554771AF}" destId="{7360FA92-168B-F046-8C09-66ADF12B0BF0}" srcOrd="0" destOrd="0" presId="urn:microsoft.com/office/officeart/2005/8/layout/radial6"/>
    <dgm:cxn modelId="{F8F956E8-274F-0C4D-8D7E-235126DD2EE9}" srcId="{E03D452F-D366-7240-91D2-1F2D74649FD7}" destId="{B77EF1EF-9643-354F-BF16-F5DF9BCF7BFE}" srcOrd="3" destOrd="0" parTransId="{FEAE10D9-0383-0C43-A97D-747824605EF9}" sibTransId="{400DF383-68AF-3645-A003-F001465242BC}"/>
    <dgm:cxn modelId="{ED9A30EC-50DA-214B-9F22-5B3568D318DD}" type="presOf" srcId="{400DF383-68AF-3645-A003-F001465242BC}" destId="{3C06748F-5405-E944-AA74-CD59592B614C}" srcOrd="0" destOrd="0" presId="urn:microsoft.com/office/officeart/2005/8/layout/radial6"/>
    <dgm:cxn modelId="{121412D3-3779-8141-A69B-591FA5A58C3B}" srcId="{58F7D67C-2C59-5942-AEA8-99096111EFCD}" destId="{E03D452F-D366-7240-91D2-1F2D74649FD7}" srcOrd="0" destOrd="0" parTransId="{7F958176-C492-5D4E-A059-80CFC3AEAFB6}" sibTransId="{2FE33BF7-AD5C-C246-B115-24E879A1CC1C}"/>
    <dgm:cxn modelId="{37BFD735-A84F-204A-8C1C-C6F2ACFEEC9C}" type="presOf" srcId="{041BD672-6ACA-9345-864E-4948AD11894F}" destId="{251CEA0B-EAAC-3147-A9F8-267E9DA8C99A}" srcOrd="0" destOrd="0" presId="urn:microsoft.com/office/officeart/2005/8/layout/radial6"/>
    <dgm:cxn modelId="{D410B2D9-D95C-9A41-BEA6-5606E7F10A8E}" srcId="{E03D452F-D366-7240-91D2-1F2D74649FD7}" destId="{5CB350E7-4DD2-1F41-8989-8375596522FA}" srcOrd="1" destOrd="0" parTransId="{A70B2E05-B1DF-D447-BFC7-FBB83241B8D2}" sibTransId="{041BD672-6ACA-9345-864E-4948AD11894F}"/>
    <dgm:cxn modelId="{A8A82FCB-EAC6-0749-8E53-81E83FD59E22}" type="presOf" srcId="{E03D452F-D366-7240-91D2-1F2D74649FD7}" destId="{8B17CDA7-D86A-E346-96D8-C895A11485D4}" srcOrd="0" destOrd="0" presId="urn:microsoft.com/office/officeart/2005/8/layout/radial6"/>
    <dgm:cxn modelId="{1DE3ADE2-413E-6F47-9446-659A7867A4F0}" type="presOf" srcId="{5CB350E7-4DD2-1F41-8989-8375596522FA}" destId="{2855A6DE-AB68-FF41-84EF-82D2C114487C}" srcOrd="0" destOrd="0" presId="urn:microsoft.com/office/officeart/2005/8/layout/radial6"/>
    <dgm:cxn modelId="{86D386A2-6187-3E43-8D27-CDF0BB6EF679}" type="presParOf" srcId="{5114EA53-2440-6A4E-B80B-54CEB209BB39}" destId="{8B17CDA7-D86A-E346-96D8-C895A11485D4}" srcOrd="0" destOrd="0" presId="urn:microsoft.com/office/officeart/2005/8/layout/radial6"/>
    <dgm:cxn modelId="{CE00C3FC-A1A5-2042-90AD-70F487E4C90E}" type="presParOf" srcId="{5114EA53-2440-6A4E-B80B-54CEB209BB39}" destId="{4F0F8F51-86BC-194A-B64E-3B38EA3F4C04}" srcOrd="1" destOrd="0" presId="urn:microsoft.com/office/officeart/2005/8/layout/radial6"/>
    <dgm:cxn modelId="{6D1556B6-168F-DC49-A4A4-D31E38AE280E}" type="presParOf" srcId="{5114EA53-2440-6A4E-B80B-54CEB209BB39}" destId="{1D460981-E4E4-A74B-93FB-54E96BF77A53}" srcOrd="2" destOrd="0" presId="urn:microsoft.com/office/officeart/2005/8/layout/radial6"/>
    <dgm:cxn modelId="{96A8F088-C0EF-CD4D-AF57-0B801EE2B3BC}" type="presParOf" srcId="{5114EA53-2440-6A4E-B80B-54CEB209BB39}" destId="{659CB18B-0CB0-424E-B0DC-3E8078008D6E}" srcOrd="3" destOrd="0" presId="urn:microsoft.com/office/officeart/2005/8/layout/radial6"/>
    <dgm:cxn modelId="{DB381E0B-8DF0-E546-9405-16BABC4EA126}" type="presParOf" srcId="{5114EA53-2440-6A4E-B80B-54CEB209BB39}" destId="{2855A6DE-AB68-FF41-84EF-82D2C114487C}" srcOrd="4" destOrd="0" presId="urn:microsoft.com/office/officeart/2005/8/layout/radial6"/>
    <dgm:cxn modelId="{607853AA-592A-C142-9A0E-71320148D829}" type="presParOf" srcId="{5114EA53-2440-6A4E-B80B-54CEB209BB39}" destId="{8C01689C-5F43-3742-82B1-7FFA90A38FB6}" srcOrd="5" destOrd="0" presId="urn:microsoft.com/office/officeart/2005/8/layout/radial6"/>
    <dgm:cxn modelId="{35A31AA3-6A74-3C44-80C8-F3E5370ECDEE}" type="presParOf" srcId="{5114EA53-2440-6A4E-B80B-54CEB209BB39}" destId="{251CEA0B-EAAC-3147-A9F8-267E9DA8C99A}" srcOrd="6" destOrd="0" presId="urn:microsoft.com/office/officeart/2005/8/layout/radial6"/>
    <dgm:cxn modelId="{B32BD0DD-5105-3246-9B7F-0989EE3C4EAC}" type="presParOf" srcId="{5114EA53-2440-6A4E-B80B-54CEB209BB39}" destId="{EDCF33A9-8CD5-FB4C-A873-22C150E59809}" srcOrd="7" destOrd="0" presId="urn:microsoft.com/office/officeart/2005/8/layout/radial6"/>
    <dgm:cxn modelId="{8B16038A-A07D-C648-BBC3-41949ACA608C}" type="presParOf" srcId="{5114EA53-2440-6A4E-B80B-54CEB209BB39}" destId="{75676FAA-E4F8-BC4A-B0EB-F2A079DEFB1A}" srcOrd="8" destOrd="0" presId="urn:microsoft.com/office/officeart/2005/8/layout/radial6"/>
    <dgm:cxn modelId="{99EB9697-C4DB-4B41-B3C6-C5E8F34740BE}" type="presParOf" srcId="{5114EA53-2440-6A4E-B80B-54CEB209BB39}" destId="{7360FA92-168B-F046-8C09-66ADF12B0BF0}" srcOrd="9" destOrd="0" presId="urn:microsoft.com/office/officeart/2005/8/layout/radial6"/>
    <dgm:cxn modelId="{A52D58CB-436E-0E4A-9C83-189F41594BF5}" type="presParOf" srcId="{5114EA53-2440-6A4E-B80B-54CEB209BB39}" destId="{6AEA4B66-81D1-BB45-B065-DBD9C7994543}" srcOrd="10" destOrd="0" presId="urn:microsoft.com/office/officeart/2005/8/layout/radial6"/>
    <dgm:cxn modelId="{29B84814-D10C-8340-AA73-872A0B5518AF}" type="presParOf" srcId="{5114EA53-2440-6A4E-B80B-54CEB209BB39}" destId="{D4122C23-976B-524A-8961-678D39A98F94}" srcOrd="11" destOrd="0" presId="urn:microsoft.com/office/officeart/2005/8/layout/radial6"/>
    <dgm:cxn modelId="{D3859AF1-3946-8A4D-AC3D-F0C67D85C361}" type="presParOf" srcId="{5114EA53-2440-6A4E-B80B-54CEB209BB39}" destId="{3C06748F-5405-E944-AA74-CD59592B614C}" srcOrd="12"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8F7D67C-2C59-5942-AEA8-99096111EFCD}" type="doc">
      <dgm:prSet loTypeId="urn:microsoft.com/office/officeart/2005/8/layout/radial6" loCatId="" qsTypeId="urn:microsoft.com/office/officeart/2005/8/quickstyle/3D3" qsCatId="3D" csTypeId="urn:microsoft.com/office/officeart/2005/8/colors/accent1_2" csCatId="accent1" phldr="1"/>
      <dgm:spPr/>
      <dgm:t>
        <a:bodyPr/>
        <a:lstStyle/>
        <a:p>
          <a:endParaRPr lang="en-US"/>
        </a:p>
      </dgm:t>
    </dgm:pt>
    <dgm:pt modelId="{E03D452F-D366-7240-91D2-1F2D74649FD7}">
      <dgm:prSet phldrT="[Text]"/>
      <dgm:spPr>
        <a:solidFill>
          <a:srgbClr val="008000"/>
        </a:solidFill>
      </dgm:spPr>
      <dgm:t>
        <a:bodyPr/>
        <a:lstStyle/>
        <a:p>
          <a:r>
            <a:rPr lang="en-US" dirty="0" smtClean="0"/>
            <a:t>Customer</a:t>
          </a:r>
          <a:endParaRPr lang="en-US" dirty="0"/>
        </a:p>
      </dgm:t>
    </dgm:pt>
    <dgm:pt modelId="{7F958176-C492-5D4E-A059-80CFC3AEAFB6}" type="parTrans" cxnId="{121412D3-3779-8141-A69B-591FA5A58C3B}">
      <dgm:prSet/>
      <dgm:spPr/>
      <dgm:t>
        <a:bodyPr/>
        <a:lstStyle/>
        <a:p>
          <a:endParaRPr lang="en-US"/>
        </a:p>
      </dgm:t>
    </dgm:pt>
    <dgm:pt modelId="{2FE33BF7-AD5C-C246-B115-24E879A1CC1C}" type="sibTrans" cxnId="{121412D3-3779-8141-A69B-591FA5A58C3B}">
      <dgm:prSet/>
      <dgm:spPr/>
      <dgm:t>
        <a:bodyPr/>
        <a:lstStyle/>
        <a:p>
          <a:endParaRPr lang="en-US"/>
        </a:p>
      </dgm:t>
    </dgm:pt>
    <dgm:pt modelId="{6F566889-8CF1-4742-B915-9DE8608ECA82}">
      <dgm:prSet phldrT="[Text]" custT="1"/>
      <dgm:spPr>
        <a:solidFill>
          <a:schemeClr val="accent1"/>
        </a:solidFill>
      </dgm:spPr>
      <dgm:t>
        <a:bodyPr/>
        <a:lstStyle/>
        <a:p>
          <a:r>
            <a:rPr lang="en-US" sz="1800" dirty="0" smtClean="0"/>
            <a:t>Marketing</a:t>
          </a:r>
          <a:endParaRPr lang="en-US" sz="1800" dirty="0"/>
        </a:p>
      </dgm:t>
    </dgm:pt>
    <dgm:pt modelId="{3821EA07-7CE5-D341-A407-E6F978568C26}" type="parTrans" cxnId="{B84AE158-EDD3-EA42-B97F-62D82AA33EBC}">
      <dgm:prSet/>
      <dgm:spPr/>
      <dgm:t>
        <a:bodyPr/>
        <a:lstStyle/>
        <a:p>
          <a:endParaRPr lang="en-US"/>
        </a:p>
      </dgm:t>
    </dgm:pt>
    <dgm:pt modelId="{3C071A0C-1D1A-CF46-9962-310BCBD51E75}" type="sibTrans" cxnId="{B84AE158-EDD3-EA42-B97F-62D82AA33EBC}">
      <dgm:prSet/>
      <dgm:spPr/>
      <dgm:t>
        <a:bodyPr/>
        <a:lstStyle/>
        <a:p>
          <a:endParaRPr lang="en-US"/>
        </a:p>
      </dgm:t>
    </dgm:pt>
    <dgm:pt modelId="{5CB350E7-4DD2-1F41-8989-8375596522FA}">
      <dgm:prSet phldrT="[Text]" custT="1"/>
      <dgm:spPr/>
      <dgm:t>
        <a:bodyPr/>
        <a:lstStyle/>
        <a:p>
          <a:r>
            <a:rPr lang="en-US" sz="1800" dirty="0" smtClean="0"/>
            <a:t>Sales</a:t>
          </a:r>
          <a:endParaRPr lang="en-US" sz="1800" dirty="0"/>
        </a:p>
      </dgm:t>
    </dgm:pt>
    <dgm:pt modelId="{A70B2E05-B1DF-D447-BFC7-FBB83241B8D2}" type="parTrans" cxnId="{D410B2D9-D95C-9A41-BEA6-5606E7F10A8E}">
      <dgm:prSet/>
      <dgm:spPr/>
      <dgm:t>
        <a:bodyPr/>
        <a:lstStyle/>
        <a:p>
          <a:endParaRPr lang="en-US"/>
        </a:p>
      </dgm:t>
    </dgm:pt>
    <dgm:pt modelId="{041BD672-6ACA-9345-864E-4948AD11894F}" type="sibTrans" cxnId="{D410B2D9-D95C-9A41-BEA6-5606E7F10A8E}">
      <dgm:prSet/>
      <dgm:spPr/>
      <dgm:t>
        <a:bodyPr/>
        <a:lstStyle/>
        <a:p>
          <a:endParaRPr lang="en-US"/>
        </a:p>
      </dgm:t>
    </dgm:pt>
    <dgm:pt modelId="{5F231846-BC63-924C-B3C8-3ADBE73FF26A}">
      <dgm:prSet phldrT="[Text]" custT="1"/>
      <dgm:spPr>
        <a:solidFill>
          <a:srgbClr val="FF6600"/>
        </a:solidFill>
      </dgm:spPr>
      <dgm:t>
        <a:bodyPr/>
        <a:lstStyle/>
        <a:p>
          <a:r>
            <a:rPr lang="en-US" sz="1800" dirty="0" smtClean="0"/>
            <a:t>Support</a:t>
          </a:r>
          <a:endParaRPr lang="en-US" sz="1800" dirty="0"/>
        </a:p>
      </dgm:t>
    </dgm:pt>
    <dgm:pt modelId="{DAAE80BA-3C14-9847-8E72-E0CA6C797E4D}" type="parTrans" cxnId="{F43612B9-067C-524B-BFE9-00069D03E8D5}">
      <dgm:prSet/>
      <dgm:spPr/>
      <dgm:t>
        <a:bodyPr/>
        <a:lstStyle/>
        <a:p>
          <a:endParaRPr lang="en-US"/>
        </a:p>
      </dgm:t>
    </dgm:pt>
    <dgm:pt modelId="{3BE95329-4351-0247-9D90-789A554771AF}" type="sibTrans" cxnId="{F43612B9-067C-524B-BFE9-00069D03E8D5}">
      <dgm:prSet/>
      <dgm:spPr/>
      <dgm:t>
        <a:bodyPr/>
        <a:lstStyle/>
        <a:p>
          <a:endParaRPr lang="en-US"/>
        </a:p>
      </dgm:t>
    </dgm:pt>
    <dgm:pt modelId="{B77EF1EF-9643-354F-BF16-F5DF9BCF7BFE}">
      <dgm:prSet phldrT="[Text]" custT="1"/>
      <dgm:spPr/>
      <dgm:t>
        <a:bodyPr/>
        <a:lstStyle/>
        <a:p>
          <a:r>
            <a:rPr lang="en-US" sz="1800" dirty="0" smtClean="0"/>
            <a:t>Manager/</a:t>
          </a:r>
          <a:br>
            <a:rPr lang="en-US" sz="1800" dirty="0" smtClean="0"/>
          </a:br>
          <a:r>
            <a:rPr lang="en-US" sz="1800" dirty="0" smtClean="0"/>
            <a:t>Reporting</a:t>
          </a:r>
          <a:endParaRPr lang="en-US" sz="1800" dirty="0"/>
        </a:p>
      </dgm:t>
    </dgm:pt>
    <dgm:pt modelId="{FEAE10D9-0383-0C43-A97D-747824605EF9}" type="parTrans" cxnId="{F8F956E8-274F-0C4D-8D7E-235126DD2EE9}">
      <dgm:prSet/>
      <dgm:spPr/>
      <dgm:t>
        <a:bodyPr/>
        <a:lstStyle/>
        <a:p>
          <a:endParaRPr lang="en-US"/>
        </a:p>
      </dgm:t>
    </dgm:pt>
    <dgm:pt modelId="{400DF383-68AF-3645-A003-F001465242BC}" type="sibTrans" cxnId="{F8F956E8-274F-0C4D-8D7E-235126DD2EE9}">
      <dgm:prSet/>
      <dgm:spPr/>
      <dgm:t>
        <a:bodyPr/>
        <a:lstStyle/>
        <a:p>
          <a:endParaRPr lang="en-US"/>
        </a:p>
      </dgm:t>
    </dgm:pt>
    <dgm:pt modelId="{5114EA53-2440-6A4E-B80B-54CEB209BB39}" type="pres">
      <dgm:prSet presAssocID="{58F7D67C-2C59-5942-AEA8-99096111EFCD}" presName="Name0" presStyleCnt="0">
        <dgm:presLayoutVars>
          <dgm:chMax val="1"/>
          <dgm:dir/>
          <dgm:animLvl val="ctr"/>
          <dgm:resizeHandles val="exact"/>
        </dgm:presLayoutVars>
      </dgm:prSet>
      <dgm:spPr/>
      <dgm:t>
        <a:bodyPr/>
        <a:lstStyle/>
        <a:p>
          <a:endParaRPr lang="en-US"/>
        </a:p>
      </dgm:t>
    </dgm:pt>
    <dgm:pt modelId="{8B17CDA7-D86A-E346-96D8-C895A11485D4}" type="pres">
      <dgm:prSet presAssocID="{E03D452F-D366-7240-91D2-1F2D74649FD7}" presName="centerShape" presStyleLbl="node0" presStyleIdx="0" presStyleCnt="1" custLinFactNeighborX="-1668"/>
      <dgm:spPr/>
      <dgm:t>
        <a:bodyPr/>
        <a:lstStyle/>
        <a:p>
          <a:endParaRPr lang="en-US"/>
        </a:p>
      </dgm:t>
    </dgm:pt>
    <dgm:pt modelId="{4F0F8F51-86BC-194A-B64E-3B38EA3F4C04}" type="pres">
      <dgm:prSet presAssocID="{6F566889-8CF1-4742-B915-9DE8608ECA82}" presName="node" presStyleLbl="node1" presStyleIdx="0" presStyleCnt="4" custScaleX="115299" custScaleY="117872" custRadScaleRad="100056" custRadScaleInc="-6368">
        <dgm:presLayoutVars>
          <dgm:bulletEnabled val="1"/>
        </dgm:presLayoutVars>
      </dgm:prSet>
      <dgm:spPr/>
      <dgm:t>
        <a:bodyPr/>
        <a:lstStyle/>
        <a:p>
          <a:endParaRPr lang="en-US"/>
        </a:p>
      </dgm:t>
    </dgm:pt>
    <dgm:pt modelId="{1D460981-E4E4-A74B-93FB-54E96BF77A53}" type="pres">
      <dgm:prSet presAssocID="{6F566889-8CF1-4742-B915-9DE8608ECA82}" presName="dummy" presStyleCnt="0"/>
      <dgm:spPr/>
    </dgm:pt>
    <dgm:pt modelId="{659CB18B-0CB0-424E-B0DC-3E8078008D6E}" type="pres">
      <dgm:prSet presAssocID="{3C071A0C-1D1A-CF46-9962-310BCBD51E75}" presName="sibTrans" presStyleLbl="sibTrans2D1" presStyleIdx="0" presStyleCnt="4"/>
      <dgm:spPr/>
      <dgm:t>
        <a:bodyPr/>
        <a:lstStyle/>
        <a:p>
          <a:endParaRPr lang="en-US"/>
        </a:p>
      </dgm:t>
    </dgm:pt>
    <dgm:pt modelId="{2855A6DE-AB68-FF41-84EF-82D2C114487C}" type="pres">
      <dgm:prSet presAssocID="{5CB350E7-4DD2-1F41-8989-8375596522FA}" presName="node" presStyleLbl="node1" presStyleIdx="1" presStyleCnt="4" custScaleX="118019" custScaleY="121932" custRadScaleRad="96665">
        <dgm:presLayoutVars>
          <dgm:bulletEnabled val="1"/>
        </dgm:presLayoutVars>
      </dgm:prSet>
      <dgm:spPr/>
      <dgm:t>
        <a:bodyPr/>
        <a:lstStyle/>
        <a:p>
          <a:endParaRPr lang="en-US"/>
        </a:p>
      </dgm:t>
    </dgm:pt>
    <dgm:pt modelId="{8C01689C-5F43-3742-82B1-7FFA90A38FB6}" type="pres">
      <dgm:prSet presAssocID="{5CB350E7-4DD2-1F41-8989-8375596522FA}" presName="dummy" presStyleCnt="0"/>
      <dgm:spPr/>
    </dgm:pt>
    <dgm:pt modelId="{251CEA0B-EAAC-3147-A9F8-267E9DA8C99A}" type="pres">
      <dgm:prSet presAssocID="{041BD672-6ACA-9345-864E-4948AD11894F}" presName="sibTrans" presStyleLbl="sibTrans2D1" presStyleIdx="1" presStyleCnt="4"/>
      <dgm:spPr/>
      <dgm:t>
        <a:bodyPr/>
        <a:lstStyle/>
        <a:p>
          <a:endParaRPr lang="en-US"/>
        </a:p>
      </dgm:t>
    </dgm:pt>
    <dgm:pt modelId="{EDCF33A9-8CD5-FB4C-A873-22C150E59809}" type="pres">
      <dgm:prSet presAssocID="{5F231846-BC63-924C-B3C8-3ADBE73FF26A}" presName="node" presStyleLbl="node1" presStyleIdx="2" presStyleCnt="4" custScaleX="114033" custScaleY="104995" custRadScaleRad="100056" custRadScaleInc="6368">
        <dgm:presLayoutVars>
          <dgm:bulletEnabled val="1"/>
        </dgm:presLayoutVars>
      </dgm:prSet>
      <dgm:spPr/>
      <dgm:t>
        <a:bodyPr/>
        <a:lstStyle/>
        <a:p>
          <a:endParaRPr lang="en-US"/>
        </a:p>
      </dgm:t>
    </dgm:pt>
    <dgm:pt modelId="{75676FAA-E4F8-BC4A-B0EB-F2A079DEFB1A}" type="pres">
      <dgm:prSet presAssocID="{5F231846-BC63-924C-B3C8-3ADBE73FF26A}" presName="dummy" presStyleCnt="0"/>
      <dgm:spPr/>
    </dgm:pt>
    <dgm:pt modelId="{7360FA92-168B-F046-8C09-66ADF12B0BF0}" type="pres">
      <dgm:prSet presAssocID="{3BE95329-4351-0247-9D90-789A554771AF}" presName="sibTrans" presStyleLbl="sibTrans2D1" presStyleIdx="2" presStyleCnt="4"/>
      <dgm:spPr/>
      <dgm:t>
        <a:bodyPr/>
        <a:lstStyle/>
        <a:p>
          <a:endParaRPr lang="en-US"/>
        </a:p>
      </dgm:t>
    </dgm:pt>
    <dgm:pt modelId="{6AEA4B66-81D1-BB45-B065-DBD9C7994543}" type="pres">
      <dgm:prSet presAssocID="{B77EF1EF-9643-354F-BF16-F5DF9BCF7BFE}" presName="node" presStyleLbl="node1" presStyleIdx="3" presStyleCnt="4" custScaleX="117392" custScaleY="111026" custRadScaleRad="103335">
        <dgm:presLayoutVars>
          <dgm:bulletEnabled val="1"/>
        </dgm:presLayoutVars>
      </dgm:prSet>
      <dgm:spPr/>
      <dgm:t>
        <a:bodyPr/>
        <a:lstStyle/>
        <a:p>
          <a:endParaRPr lang="en-US"/>
        </a:p>
      </dgm:t>
    </dgm:pt>
    <dgm:pt modelId="{D4122C23-976B-524A-8961-678D39A98F94}" type="pres">
      <dgm:prSet presAssocID="{B77EF1EF-9643-354F-BF16-F5DF9BCF7BFE}" presName="dummy" presStyleCnt="0"/>
      <dgm:spPr/>
    </dgm:pt>
    <dgm:pt modelId="{3C06748F-5405-E944-AA74-CD59592B614C}" type="pres">
      <dgm:prSet presAssocID="{400DF383-68AF-3645-A003-F001465242BC}" presName="sibTrans" presStyleLbl="sibTrans2D1" presStyleIdx="3" presStyleCnt="4"/>
      <dgm:spPr/>
      <dgm:t>
        <a:bodyPr/>
        <a:lstStyle/>
        <a:p>
          <a:endParaRPr lang="en-US"/>
        </a:p>
      </dgm:t>
    </dgm:pt>
  </dgm:ptLst>
  <dgm:cxnLst>
    <dgm:cxn modelId="{F43612B9-067C-524B-BFE9-00069D03E8D5}" srcId="{E03D452F-D366-7240-91D2-1F2D74649FD7}" destId="{5F231846-BC63-924C-B3C8-3ADBE73FF26A}" srcOrd="2" destOrd="0" parTransId="{DAAE80BA-3C14-9847-8E72-E0CA6C797E4D}" sibTransId="{3BE95329-4351-0247-9D90-789A554771AF}"/>
    <dgm:cxn modelId="{BDA1665B-7ED8-FB4F-B8F0-9899E6A00E0B}" type="presOf" srcId="{5F231846-BC63-924C-B3C8-3ADBE73FF26A}" destId="{EDCF33A9-8CD5-FB4C-A873-22C150E59809}" srcOrd="0" destOrd="0" presId="urn:microsoft.com/office/officeart/2005/8/layout/radial6"/>
    <dgm:cxn modelId="{98991489-27E1-3141-B813-E480B5166706}" type="presOf" srcId="{6F566889-8CF1-4742-B915-9DE8608ECA82}" destId="{4F0F8F51-86BC-194A-B64E-3B38EA3F4C04}" srcOrd="0" destOrd="0" presId="urn:microsoft.com/office/officeart/2005/8/layout/radial6"/>
    <dgm:cxn modelId="{B84AE158-EDD3-EA42-B97F-62D82AA33EBC}" srcId="{E03D452F-D366-7240-91D2-1F2D74649FD7}" destId="{6F566889-8CF1-4742-B915-9DE8608ECA82}" srcOrd="0" destOrd="0" parTransId="{3821EA07-7CE5-D341-A407-E6F978568C26}" sibTransId="{3C071A0C-1D1A-CF46-9962-310BCBD51E75}"/>
    <dgm:cxn modelId="{157BD13F-DA79-0E47-A664-B9C6AC3363CB}" type="presOf" srcId="{B77EF1EF-9643-354F-BF16-F5DF9BCF7BFE}" destId="{6AEA4B66-81D1-BB45-B065-DBD9C7994543}" srcOrd="0" destOrd="0" presId="urn:microsoft.com/office/officeart/2005/8/layout/radial6"/>
    <dgm:cxn modelId="{F8F956E8-274F-0C4D-8D7E-235126DD2EE9}" srcId="{E03D452F-D366-7240-91D2-1F2D74649FD7}" destId="{B77EF1EF-9643-354F-BF16-F5DF9BCF7BFE}" srcOrd="3" destOrd="0" parTransId="{FEAE10D9-0383-0C43-A97D-747824605EF9}" sibTransId="{400DF383-68AF-3645-A003-F001465242BC}"/>
    <dgm:cxn modelId="{1BBFCF69-6238-A74A-82C9-83E4B88DFBD8}" type="presOf" srcId="{E03D452F-D366-7240-91D2-1F2D74649FD7}" destId="{8B17CDA7-D86A-E346-96D8-C895A11485D4}" srcOrd="0" destOrd="0" presId="urn:microsoft.com/office/officeart/2005/8/layout/radial6"/>
    <dgm:cxn modelId="{121412D3-3779-8141-A69B-591FA5A58C3B}" srcId="{58F7D67C-2C59-5942-AEA8-99096111EFCD}" destId="{E03D452F-D366-7240-91D2-1F2D74649FD7}" srcOrd="0" destOrd="0" parTransId="{7F958176-C492-5D4E-A059-80CFC3AEAFB6}" sibTransId="{2FE33BF7-AD5C-C246-B115-24E879A1CC1C}"/>
    <dgm:cxn modelId="{0FF9A9DB-786A-2A4D-B505-B09959A502A1}" type="presOf" srcId="{400DF383-68AF-3645-A003-F001465242BC}" destId="{3C06748F-5405-E944-AA74-CD59592B614C}" srcOrd="0" destOrd="0" presId="urn:microsoft.com/office/officeart/2005/8/layout/radial6"/>
    <dgm:cxn modelId="{E12D5711-2D28-5D47-B404-FEBE7FC6AB2F}" type="presOf" srcId="{3C071A0C-1D1A-CF46-9962-310BCBD51E75}" destId="{659CB18B-0CB0-424E-B0DC-3E8078008D6E}" srcOrd="0" destOrd="0" presId="urn:microsoft.com/office/officeart/2005/8/layout/radial6"/>
    <dgm:cxn modelId="{F6AC0146-0CBC-D049-A3FC-5CFC086D945C}" type="presOf" srcId="{041BD672-6ACA-9345-864E-4948AD11894F}" destId="{251CEA0B-EAAC-3147-A9F8-267E9DA8C99A}" srcOrd="0" destOrd="0" presId="urn:microsoft.com/office/officeart/2005/8/layout/radial6"/>
    <dgm:cxn modelId="{D410B2D9-D95C-9A41-BEA6-5606E7F10A8E}" srcId="{E03D452F-D366-7240-91D2-1F2D74649FD7}" destId="{5CB350E7-4DD2-1F41-8989-8375596522FA}" srcOrd="1" destOrd="0" parTransId="{A70B2E05-B1DF-D447-BFC7-FBB83241B8D2}" sibTransId="{041BD672-6ACA-9345-864E-4948AD11894F}"/>
    <dgm:cxn modelId="{C780E3C2-C3DC-9F49-BE2C-FB31414FFB4D}" type="presOf" srcId="{58F7D67C-2C59-5942-AEA8-99096111EFCD}" destId="{5114EA53-2440-6A4E-B80B-54CEB209BB39}" srcOrd="0" destOrd="0" presId="urn:microsoft.com/office/officeart/2005/8/layout/radial6"/>
    <dgm:cxn modelId="{A6C34D34-AB56-5045-875F-EA5032C129B6}" type="presOf" srcId="{5CB350E7-4DD2-1F41-8989-8375596522FA}" destId="{2855A6DE-AB68-FF41-84EF-82D2C114487C}" srcOrd="0" destOrd="0" presId="urn:microsoft.com/office/officeart/2005/8/layout/radial6"/>
    <dgm:cxn modelId="{90912177-71F9-6846-B683-0BFFDC210511}" type="presOf" srcId="{3BE95329-4351-0247-9D90-789A554771AF}" destId="{7360FA92-168B-F046-8C09-66ADF12B0BF0}" srcOrd="0" destOrd="0" presId="urn:microsoft.com/office/officeart/2005/8/layout/radial6"/>
    <dgm:cxn modelId="{74BEC4A7-6A37-8C47-B246-EE3C7E84A686}" type="presParOf" srcId="{5114EA53-2440-6A4E-B80B-54CEB209BB39}" destId="{8B17CDA7-D86A-E346-96D8-C895A11485D4}" srcOrd="0" destOrd="0" presId="urn:microsoft.com/office/officeart/2005/8/layout/radial6"/>
    <dgm:cxn modelId="{B17956CE-67E2-6546-9FAB-70570C7CBE42}" type="presParOf" srcId="{5114EA53-2440-6A4E-B80B-54CEB209BB39}" destId="{4F0F8F51-86BC-194A-B64E-3B38EA3F4C04}" srcOrd="1" destOrd="0" presId="urn:microsoft.com/office/officeart/2005/8/layout/radial6"/>
    <dgm:cxn modelId="{71351E10-0F41-E244-8947-099AF132BF4E}" type="presParOf" srcId="{5114EA53-2440-6A4E-B80B-54CEB209BB39}" destId="{1D460981-E4E4-A74B-93FB-54E96BF77A53}" srcOrd="2" destOrd="0" presId="urn:microsoft.com/office/officeart/2005/8/layout/radial6"/>
    <dgm:cxn modelId="{CC72D197-5DFB-BA47-BF30-7F816058DC9B}" type="presParOf" srcId="{5114EA53-2440-6A4E-B80B-54CEB209BB39}" destId="{659CB18B-0CB0-424E-B0DC-3E8078008D6E}" srcOrd="3" destOrd="0" presId="urn:microsoft.com/office/officeart/2005/8/layout/radial6"/>
    <dgm:cxn modelId="{08D78594-5C00-714A-A14C-1C4CC8178938}" type="presParOf" srcId="{5114EA53-2440-6A4E-B80B-54CEB209BB39}" destId="{2855A6DE-AB68-FF41-84EF-82D2C114487C}" srcOrd="4" destOrd="0" presId="urn:microsoft.com/office/officeart/2005/8/layout/radial6"/>
    <dgm:cxn modelId="{55C292FF-C464-5C48-9404-90C6E6C809A2}" type="presParOf" srcId="{5114EA53-2440-6A4E-B80B-54CEB209BB39}" destId="{8C01689C-5F43-3742-82B1-7FFA90A38FB6}" srcOrd="5" destOrd="0" presId="urn:microsoft.com/office/officeart/2005/8/layout/radial6"/>
    <dgm:cxn modelId="{8837A4FE-09E3-E646-8030-49E5DBD2F992}" type="presParOf" srcId="{5114EA53-2440-6A4E-B80B-54CEB209BB39}" destId="{251CEA0B-EAAC-3147-A9F8-267E9DA8C99A}" srcOrd="6" destOrd="0" presId="urn:microsoft.com/office/officeart/2005/8/layout/radial6"/>
    <dgm:cxn modelId="{06BFD105-D6CB-CD4F-BB79-068D494542B3}" type="presParOf" srcId="{5114EA53-2440-6A4E-B80B-54CEB209BB39}" destId="{EDCF33A9-8CD5-FB4C-A873-22C150E59809}" srcOrd="7" destOrd="0" presId="urn:microsoft.com/office/officeart/2005/8/layout/radial6"/>
    <dgm:cxn modelId="{3C48C103-082E-2748-942F-3B086E2370F7}" type="presParOf" srcId="{5114EA53-2440-6A4E-B80B-54CEB209BB39}" destId="{75676FAA-E4F8-BC4A-B0EB-F2A079DEFB1A}" srcOrd="8" destOrd="0" presId="urn:microsoft.com/office/officeart/2005/8/layout/radial6"/>
    <dgm:cxn modelId="{ED4A4176-C016-D745-8351-56B0291A4A7F}" type="presParOf" srcId="{5114EA53-2440-6A4E-B80B-54CEB209BB39}" destId="{7360FA92-168B-F046-8C09-66ADF12B0BF0}" srcOrd="9" destOrd="0" presId="urn:microsoft.com/office/officeart/2005/8/layout/radial6"/>
    <dgm:cxn modelId="{AA0FBEDB-1C62-3041-AAF8-CC86A5FD7F26}" type="presParOf" srcId="{5114EA53-2440-6A4E-B80B-54CEB209BB39}" destId="{6AEA4B66-81D1-BB45-B065-DBD9C7994543}" srcOrd="10" destOrd="0" presId="urn:microsoft.com/office/officeart/2005/8/layout/radial6"/>
    <dgm:cxn modelId="{4AADA13C-73A2-3143-A950-1A625A5EDF56}" type="presParOf" srcId="{5114EA53-2440-6A4E-B80B-54CEB209BB39}" destId="{D4122C23-976B-524A-8961-678D39A98F94}" srcOrd="11" destOrd="0" presId="urn:microsoft.com/office/officeart/2005/8/layout/radial6"/>
    <dgm:cxn modelId="{6878D405-F1D6-534A-A8D6-F3AFF8E4262D}" type="presParOf" srcId="{5114EA53-2440-6A4E-B80B-54CEB209BB39}" destId="{3C06748F-5405-E944-AA74-CD59592B614C}" srcOrd="12"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8F7D67C-2C59-5942-AEA8-99096111EFCD}" type="doc">
      <dgm:prSet loTypeId="urn:microsoft.com/office/officeart/2005/8/layout/radial6" loCatId="" qsTypeId="urn:microsoft.com/office/officeart/2005/8/quickstyle/3D3" qsCatId="3D" csTypeId="urn:microsoft.com/office/officeart/2005/8/colors/accent1_2" csCatId="accent1" phldr="1"/>
      <dgm:spPr/>
      <dgm:t>
        <a:bodyPr/>
        <a:lstStyle/>
        <a:p>
          <a:endParaRPr lang="en-US"/>
        </a:p>
      </dgm:t>
    </dgm:pt>
    <dgm:pt modelId="{E03D452F-D366-7240-91D2-1F2D74649FD7}">
      <dgm:prSet phldrT="[Text]"/>
      <dgm:spPr/>
      <dgm:t>
        <a:bodyPr/>
        <a:lstStyle/>
        <a:p>
          <a:r>
            <a:rPr lang="en-US" dirty="0" smtClean="0"/>
            <a:t>Customer</a:t>
          </a:r>
          <a:endParaRPr lang="en-US" dirty="0"/>
        </a:p>
      </dgm:t>
    </dgm:pt>
    <dgm:pt modelId="{7F958176-C492-5D4E-A059-80CFC3AEAFB6}" type="parTrans" cxnId="{121412D3-3779-8141-A69B-591FA5A58C3B}">
      <dgm:prSet/>
      <dgm:spPr/>
      <dgm:t>
        <a:bodyPr/>
        <a:lstStyle/>
        <a:p>
          <a:endParaRPr lang="en-US"/>
        </a:p>
      </dgm:t>
    </dgm:pt>
    <dgm:pt modelId="{2FE33BF7-AD5C-C246-B115-24E879A1CC1C}" type="sibTrans" cxnId="{121412D3-3779-8141-A69B-591FA5A58C3B}">
      <dgm:prSet/>
      <dgm:spPr/>
      <dgm:t>
        <a:bodyPr/>
        <a:lstStyle/>
        <a:p>
          <a:endParaRPr lang="en-US"/>
        </a:p>
      </dgm:t>
    </dgm:pt>
    <dgm:pt modelId="{6F566889-8CF1-4742-B915-9DE8608ECA82}">
      <dgm:prSet phldrT="[Text]" custT="1"/>
      <dgm:spPr>
        <a:solidFill>
          <a:schemeClr val="tx2">
            <a:lumMod val="60000"/>
            <a:lumOff val="40000"/>
          </a:schemeClr>
        </a:solidFill>
      </dgm:spPr>
      <dgm:t>
        <a:bodyPr/>
        <a:lstStyle/>
        <a:p>
          <a:r>
            <a:rPr lang="en-US" sz="1800" dirty="0" smtClean="0"/>
            <a:t>Marketing</a:t>
          </a:r>
          <a:endParaRPr lang="en-US" sz="1800" dirty="0"/>
        </a:p>
      </dgm:t>
    </dgm:pt>
    <dgm:pt modelId="{3821EA07-7CE5-D341-A407-E6F978568C26}" type="parTrans" cxnId="{B84AE158-EDD3-EA42-B97F-62D82AA33EBC}">
      <dgm:prSet/>
      <dgm:spPr/>
      <dgm:t>
        <a:bodyPr/>
        <a:lstStyle/>
        <a:p>
          <a:endParaRPr lang="en-US"/>
        </a:p>
      </dgm:t>
    </dgm:pt>
    <dgm:pt modelId="{3C071A0C-1D1A-CF46-9962-310BCBD51E75}" type="sibTrans" cxnId="{B84AE158-EDD3-EA42-B97F-62D82AA33EBC}">
      <dgm:prSet/>
      <dgm:spPr/>
      <dgm:t>
        <a:bodyPr/>
        <a:lstStyle/>
        <a:p>
          <a:endParaRPr lang="en-US"/>
        </a:p>
      </dgm:t>
    </dgm:pt>
    <dgm:pt modelId="{5CB350E7-4DD2-1F41-8989-8375596522FA}">
      <dgm:prSet phldrT="[Text]" custT="1"/>
      <dgm:spPr/>
      <dgm:t>
        <a:bodyPr/>
        <a:lstStyle/>
        <a:p>
          <a:r>
            <a:rPr lang="en-US" sz="1800" dirty="0" smtClean="0"/>
            <a:t>Sales</a:t>
          </a:r>
          <a:endParaRPr lang="en-US" sz="1800" dirty="0"/>
        </a:p>
      </dgm:t>
    </dgm:pt>
    <dgm:pt modelId="{A70B2E05-B1DF-D447-BFC7-FBB83241B8D2}" type="parTrans" cxnId="{D410B2D9-D95C-9A41-BEA6-5606E7F10A8E}">
      <dgm:prSet/>
      <dgm:spPr/>
      <dgm:t>
        <a:bodyPr/>
        <a:lstStyle/>
        <a:p>
          <a:endParaRPr lang="en-US"/>
        </a:p>
      </dgm:t>
    </dgm:pt>
    <dgm:pt modelId="{041BD672-6ACA-9345-864E-4948AD11894F}" type="sibTrans" cxnId="{D410B2D9-D95C-9A41-BEA6-5606E7F10A8E}">
      <dgm:prSet/>
      <dgm:spPr/>
      <dgm:t>
        <a:bodyPr/>
        <a:lstStyle/>
        <a:p>
          <a:endParaRPr lang="en-US"/>
        </a:p>
      </dgm:t>
    </dgm:pt>
    <dgm:pt modelId="{5F231846-BC63-924C-B3C8-3ADBE73FF26A}">
      <dgm:prSet phldrT="[Text]" custT="1"/>
      <dgm:spPr/>
      <dgm:t>
        <a:bodyPr/>
        <a:lstStyle/>
        <a:p>
          <a:r>
            <a:rPr lang="en-US" sz="1800" dirty="0" smtClean="0"/>
            <a:t>Support</a:t>
          </a:r>
          <a:endParaRPr lang="en-US" sz="1800" dirty="0"/>
        </a:p>
      </dgm:t>
    </dgm:pt>
    <dgm:pt modelId="{DAAE80BA-3C14-9847-8E72-E0CA6C797E4D}" type="parTrans" cxnId="{F43612B9-067C-524B-BFE9-00069D03E8D5}">
      <dgm:prSet/>
      <dgm:spPr/>
      <dgm:t>
        <a:bodyPr/>
        <a:lstStyle/>
        <a:p>
          <a:endParaRPr lang="en-US"/>
        </a:p>
      </dgm:t>
    </dgm:pt>
    <dgm:pt modelId="{3BE95329-4351-0247-9D90-789A554771AF}" type="sibTrans" cxnId="{F43612B9-067C-524B-BFE9-00069D03E8D5}">
      <dgm:prSet/>
      <dgm:spPr/>
      <dgm:t>
        <a:bodyPr/>
        <a:lstStyle/>
        <a:p>
          <a:endParaRPr lang="en-US"/>
        </a:p>
      </dgm:t>
    </dgm:pt>
    <dgm:pt modelId="{B77EF1EF-9643-354F-BF16-F5DF9BCF7BFE}">
      <dgm:prSet phldrT="[Text]" custT="1"/>
      <dgm:spPr/>
      <dgm:t>
        <a:bodyPr/>
        <a:lstStyle/>
        <a:p>
          <a:r>
            <a:rPr lang="en-US" sz="1800" dirty="0" smtClean="0"/>
            <a:t>Manager/</a:t>
          </a:r>
          <a:br>
            <a:rPr lang="en-US" sz="1800" dirty="0" smtClean="0"/>
          </a:br>
          <a:r>
            <a:rPr lang="en-US" sz="1800" dirty="0" smtClean="0"/>
            <a:t>Reporting</a:t>
          </a:r>
          <a:endParaRPr lang="en-US" sz="1800" dirty="0"/>
        </a:p>
      </dgm:t>
    </dgm:pt>
    <dgm:pt modelId="{FEAE10D9-0383-0C43-A97D-747824605EF9}" type="parTrans" cxnId="{F8F956E8-274F-0C4D-8D7E-235126DD2EE9}">
      <dgm:prSet/>
      <dgm:spPr/>
      <dgm:t>
        <a:bodyPr/>
        <a:lstStyle/>
        <a:p>
          <a:endParaRPr lang="en-US"/>
        </a:p>
      </dgm:t>
    </dgm:pt>
    <dgm:pt modelId="{400DF383-68AF-3645-A003-F001465242BC}" type="sibTrans" cxnId="{F8F956E8-274F-0C4D-8D7E-235126DD2EE9}">
      <dgm:prSet/>
      <dgm:spPr/>
      <dgm:t>
        <a:bodyPr/>
        <a:lstStyle/>
        <a:p>
          <a:endParaRPr lang="en-US"/>
        </a:p>
      </dgm:t>
    </dgm:pt>
    <dgm:pt modelId="{5114EA53-2440-6A4E-B80B-54CEB209BB39}" type="pres">
      <dgm:prSet presAssocID="{58F7D67C-2C59-5942-AEA8-99096111EFCD}" presName="Name0" presStyleCnt="0">
        <dgm:presLayoutVars>
          <dgm:chMax val="1"/>
          <dgm:dir/>
          <dgm:animLvl val="ctr"/>
          <dgm:resizeHandles val="exact"/>
        </dgm:presLayoutVars>
      </dgm:prSet>
      <dgm:spPr/>
      <dgm:t>
        <a:bodyPr/>
        <a:lstStyle/>
        <a:p>
          <a:endParaRPr lang="en-US"/>
        </a:p>
      </dgm:t>
    </dgm:pt>
    <dgm:pt modelId="{8B17CDA7-D86A-E346-96D8-C895A11485D4}" type="pres">
      <dgm:prSet presAssocID="{E03D452F-D366-7240-91D2-1F2D74649FD7}" presName="centerShape" presStyleLbl="node0" presStyleIdx="0" presStyleCnt="1" custLinFactNeighborX="-1668"/>
      <dgm:spPr/>
      <dgm:t>
        <a:bodyPr/>
        <a:lstStyle/>
        <a:p>
          <a:endParaRPr lang="en-US"/>
        </a:p>
      </dgm:t>
    </dgm:pt>
    <dgm:pt modelId="{4F0F8F51-86BC-194A-B64E-3B38EA3F4C04}" type="pres">
      <dgm:prSet presAssocID="{6F566889-8CF1-4742-B915-9DE8608ECA82}" presName="node" presStyleLbl="node1" presStyleIdx="0" presStyleCnt="4" custScaleX="115299" custScaleY="117872" custRadScaleRad="100056" custRadScaleInc="-6368">
        <dgm:presLayoutVars>
          <dgm:bulletEnabled val="1"/>
        </dgm:presLayoutVars>
      </dgm:prSet>
      <dgm:spPr/>
      <dgm:t>
        <a:bodyPr/>
        <a:lstStyle/>
        <a:p>
          <a:endParaRPr lang="en-US"/>
        </a:p>
      </dgm:t>
    </dgm:pt>
    <dgm:pt modelId="{1D460981-E4E4-A74B-93FB-54E96BF77A53}" type="pres">
      <dgm:prSet presAssocID="{6F566889-8CF1-4742-B915-9DE8608ECA82}" presName="dummy" presStyleCnt="0"/>
      <dgm:spPr/>
    </dgm:pt>
    <dgm:pt modelId="{659CB18B-0CB0-424E-B0DC-3E8078008D6E}" type="pres">
      <dgm:prSet presAssocID="{3C071A0C-1D1A-CF46-9962-310BCBD51E75}" presName="sibTrans" presStyleLbl="sibTrans2D1" presStyleIdx="0" presStyleCnt="4"/>
      <dgm:spPr/>
      <dgm:t>
        <a:bodyPr/>
        <a:lstStyle/>
        <a:p>
          <a:endParaRPr lang="en-US"/>
        </a:p>
      </dgm:t>
    </dgm:pt>
    <dgm:pt modelId="{2855A6DE-AB68-FF41-84EF-82D2C114487C}" type="pres">
      <dgm:prSet presAssocID="{5CB350E7-4DD2-1F41-8989-8375596522FA}" presName="node" presStyleLbl="node1" presStyleIdx="1" presStyleCnt="4" custScaleX="118019" custScaleY="121932" custRadScaleRad="96665">
        <dgm:presLayoutVars>
          <dgm:bulletEnabled val="1"/>
        </dgm:presLayoutVars>
      </dgm:prSet>
      <dgm:spPr/>
      <dgm:t>
        <a:bodyPr/>
        <a:lstStyle/>
        <a:p>
          <a:endParaRPr lang="en-US"/>
        </a:p>
      </dgm:t>
    </dgm:pt>
    <dgm:pt modelId="{8C01689C-5F43-3742-82B1-7FFA90A38FB6}" type="pres">
      <dgm:prSet presAssocID="{5CB350E7-4DD2-1F41-8989-8375596522FA}" presName="dummy" presStyleCnt="0"/>
      <dgm:spPr/>
    </dgm:pt>
    <dgm:pt modelId="{251CEA0B-EAAC-3147-A9F8-267E9DA8C99A}" type="pres">
      <dgm:prSet presAssocID="{041BD672-6ACA-9345-864E-4948AD11894F}" presName="sibTrans" presStyleLbl="sibTrans2D1" presStyleIdx="1" presStyleCnt="4"/>
      <dgm:spPr/>
      <dgm:t>
        <a:bodyPr/>
        <a:lstStyle/>
        <a:p>
          <a:endParaRPr lang="en-US"/>
        </a:p>
      </dgm:t>
    </dgm:pt>
    <dgm:pt modelId="{EDCF33A9-8CD5-FB4C-A873-22C150E59809}" type="pres">
      <dgm:prSet presAssocID="{5F231846-BC63-924C-B3C8-3ADBE73FF26A}" presName="node" presStyleLbl="node1" presStyleIdx="2" presStyleCnt="4" custScaleX="114033" custScaleY="104995" custRadScaleRad="100056" custRadScaleInc="6368">
        <dgm:presLayoutVars>
          <dgm:bulletEnabled val="1"/>
        </dgm:presLayoutVars>
      </dgm:prSet>
      <dgm:spPr/>
      <dgm:t>
        <a:bodyPr/>
        <a:lstStyle/>
        <a:p>
          <a:endParaRPr lang="en-US"/>
        </a:p>
      </dgm:t>
    </dgm:pt>
    <dgm:pt modelId="{75676FAA-E4F8-BC4A-B0EB-F2A079DEFB1A}" type="pres">
      <dgm:prSet presAssocID="{5F231846-BC63-924C-B3C8-3ADBE73FF26A}" presName="dummy" presStyleCnt="0"/>
      <dgm:spPr/>
    </dgm:pt>
    <dgm:pt modelId="{7360FA92-168B-F046-8C09-66ADF12B0BF0}" type="pres">
      <dgm:prSet presAssocID="{3BE95329-4351-0247-9D90-789A554771AF}" presName="sibTrans" presStyleLbl="sibTrans2D1" presStyleIdx="2" presStyleCnt="4"/>
      <dgm:spPr/>
      <dgm:t>
        <a:bodyPr/>
        <a:lstStyle/>
        <a:p>
          <a:endParaRPr lang="en-US"/>
        </a:p>
      </dgm:t>
    </dgm:pt>
    <dgm:pt modelId="{6AEA4B66-81D1-BB45-B065-DBD9C7994543}" type="pres">
      <dgm:prSet presAssocID="{B77EF1EF-9643-354F-BF16-F5DF9BCF7BFE}" presName="node" presStyleLbl="node1" presStyleIdx="3" presStyleCnt="4" custScaleX="117392" custScaleY="111026" custRadScaleRad="103335">
        <dgm:presLayoutVars>
          <dgm:bulletEnabled val="1"/>
        </dgm:presLayoutVars>
      </dgm:prSet>
      <dgm:spPr/>
      <dgm:t>
        <a:bodyPr/>
        <a:lstStyle/>
        <a:p>
          <a:endParaRPr lang="en-US"/>
        </a:p>
      </dgm:t>
    </dgm:pt>
    <dgm:pt modelId="{D4122C23-976B-524A-8961-678D39A98F94}" type="pres">
      <dgm:prSet presAssocID="{B77EF1EF-9643-354F-BF16-F5DF9BCF7BFE}" presName="dummy" presStyleCnt="0"/>
      <dgm:spPr/>
    </dgm:pt>
    <dgm:pt modelId="{3C06748F-5405-E944-AA74-CD59592B614C}" type="pres">
      <dgm:prSet presAssocID="{400DF383-68AF-3645-A003-F001465242BC}" presName="sibTrans" presStyleLbl="sibTrans2D1" presStyleIdx="3" presStyleCnt="4"/>
      <dgm:spPr/>
      <dgm:t>
        <a:bodyPr/>
        <a:lstStyle/>
        <a:p>
          <a:endParaRPr lang="en-US"/>
        </a:p>
      </dgm:t>
    </dgm:pt>
  </dgm:ptLst>
  <dgm:cxnLst>
    <dgm:cxn modelId="{F43612B9-067C-524B-BFE9-00069D03E8D5}" srcId="{E03D452F-D366-7240-91D2-1F2D74649FD7}" destId="{5F231846-BC63-924C-B3C8-3ADBE73FF26A}" srcOrd="2" destOrd="0" parTransId="{DAAE80BA-3C14-9847-8E72-E0CA6C797E4D}" sibTransId="{3BE95329-4351-0247-9D90-789A554771AF}"/>
    <dgm:cxn modelId="{B84AE158-EDD3-EA42-B97F-62D82AA33EBC}" srcId="{E03D452F-D366-7240-91D2-1F2D74649FD7}" destId="{6F566889-8CF1-4742-B915-9DE8608ECA82}" srcOrd="0" destOrd="0" parTransId="{3821EA07-7CE5-D341-A407-E6F978568C26}" sibTransId="{3C071A0C-1D1A-CF46-9962-310BCBD51E75}"/>
    <dgm:cxn modelId="{B3F7296B-7B30-AA4F-B91D-9F235B5875BC}" type="presOf" srcId="{5CB350E7-4DD2-1F41-8989-8375596522FA}" destId="{2855A6DE-AB68-FF41-84EF-82D2C114487C}" srcOrd="0" destOrd="0" presId="urn:microsoft.com/office/officeart/2005/8/layout/radial6"/>
    <dgm:cxn modelId="{F8F956E8-274F-0C4D-8D7E-235126DD2EE9}" srcId="{E03D452F-D366-7240-91D2-1F2D74649FD7}" destId="{B77EF1EF-9643-354F-BF16-F5DF9BCF7BFE}" srcOrd="3" destOrd="0" parTransId="{FEAE10D9-0383-0C43-A97D-747824605EF9}" sibTransId="{400DF383-68AF-3645-A003-F001465242BC}"/>
    <dgm:cxn modelId="{E7097835-D658-9440-8D1C-2832D8479749}" type="presOf" srcId="{3BE95329-4351-0247-9D90-789A554771AF}" destId="{7360FA92-168B-F046-8C09-66ADF12B0BF0}" srcOrd="0" destOrd="0" presId="urn:microsoft.com/office/officeart/2005/8/layout/radial6"/>
    <dgm:cxn modelId="{F0BE7B0C-8E95-B949-A0BF-2B5BC2D58D2D}" type="presOf" srcId="{400DF383-68AF-3645-A003-F001465242BC}" destId="{3C06748F-5405-E944-AA74-CD59592B614C}" srcOrd="0" destOrd="0" presId="urn:microsoft.com/office/officeart/2005/8/layout/radial6"/>
    <dgm:cxn modelId="{121412D3-3779-8141-A69B-591FA5A58C3B}" srcId="{58F7D67C-2C59-5942-AEA8-99096111EFCD}" destId="{E03D452F-D366-7240-91D2-1F2D74649FD7}" srcOrd="0" destOrd="0" parTransId="{7F958176-C492-5D4E-A059-80CFC3AEAFB6}" sibTransId="{2FE33BF7-AD5C-C246-B115-24E879A1CC1C}"/>
    <dgm:cxn modelId="{5C1A499E-ED2A-1A40-95DA-6BC98B72EC17}" type="presOf" srcId="{E03D452F-D366-7240-91D2-1F2D74649FD7}" destId="{8B17CDA7-D86A-E346-96D8-C895A11485D4}" srcOrd="0" destOrd="0" presId="urn:microsoft.com/office/officeart/2005/8/layout/radial6"/>
    <dgm:cxn modelId="{C74F6F13-933D-A547-AFCE-738935473A94}" type="presOf" srcId="{3C071A0C-1D1A-CF46-9962-310BCBD51E75}" destId="{659CB18B-0CB0-424E-B0DC-3E8078008D6E}" srcOrd="0" destOrd="0" presId="urn:microsoft.com/office/officeart/2005/8/layout/radial6"/>
    <dgm:cxn modelId="{2A7F7F6D-FC68-424C-AAD0-061E955A4742}" type="presOf" srcId="{58F7D67C-2C59-5942-AEA8-99096111EFCD}" destId="{5114EA53-2440-6A4E-B80B-54CEB209BB39}" srcOrd="0" destOrd="0" presId="urn:microsoft.com/office/officeart/2005/8/layout/radial6"/>
    <dgm:cxn modelId="{D9E804CA-E5DB-964D-B933-4674AB4D5FD5}" type="presOf" srcId="{6F566889-8CF1-4742-B915-9DE8608ECA82}" destId="{4F0F8F51-86BC-194A-B64E-3B38EA3F4C04}" srcOrd="0" destOrd="0" presId="urn:microsoft.com/office/officeart/2005/8/layout/radial6"/>
    <dgm:cxn modelId="{1B3B15B9-4D25-094C-A00F-AF05433A3B15}" type="presOf" srcId="{041BD672-6ACA-9345-864E-4948AD11894F}" destId="{251CEA0B-EAAC-3147-A9F8-267E9DA8C99A}" srcOrd="0" destOrd="0" presId="urn:microsoft.com/office/officeart/2005/8/layout/radial6"/>
    <dgm:cxn modelId="{544A9947-A114-6948-B67B-D0970632BCB5}" type="presOf" srcId="{5F231846-BC63-924C-B3C8-3ADBE73FF26A}" destId="{EDCF33A9-8CD5-FB4C-A873-22C150E59809}" srcOrd="0" destOrd="0" presId="urn:microsoft.com/office/officeart/2005/8/layout/radial6"/>
    <dgm:cxn modelId="{D410B2D9-D95C-9A41-BEA6-5606E7F10A8E}" srcId="{E03D452F-D366-7240-91D2-1F2D74649FD7}" destId="{5CB350E7-4DD2-1F41-8989-8375596522FA}" srcOrd="1" destOrd="0" parTransId="{A70B2E05-B1DF-D447-BFC7-FBB83241B8D2}" sibTransId="{041BD672-6ACA-9345-864E-4948AD11894F}"/>
    <dgm:cxn modelId="{3A2ED133-8B81-784C-B589-BA600CB71320}" type="presOf" srcId="{B77EF1EF-9643-354F-BF16-F5DF9BCF7BFE}" destId="{6AEA4B66-81D1-BB45-B065-DBD9C7994543}" srcOrd="0" destOrd="0" presId="urn:microsoft.com/office/officeart/2005/8/layout/radial6"/>
    <dgm:cxn modelId="{2F1CD1C8-D850-E145-BCD3-86A59D66EE47}" type="presParOf" srcId="{5114EA53-2440-6A4E-B80B-54CEB209BB39}" destId="{8B17CDA7-D86A-E346-96D8-C895A11485D4}" srcOrd="0" destOrd="0" presId="urn:microsoft.com/office/officeart/2005/8/layout/radial6"/>
    <dgm:cxn modelId="{9FAE23B6-E7BD-FB49-B538-58F0ABF22E11}" type="presParOf" srcId="{5114EA53-2440-6A4E-B80B-54CEB209BB39}" destId="{4F0F8F51-86BC-194A-B64E-3B38EA3F4C04}" srcOrd="1" destOrd="0" presId="urn:microsoft.com/office/officeart/2005/8/layout/radial6"/>
    <dgm:cxn modelId="{FA8AC592-9407-EF4E-9889-BD4F4AD2626E}" type="presParOf" srcId="{5114EA53-2440-6A4E-B80B-54CEB209BB39}" destId="{1D460981-E4E4-A74B-93FB-54E96BF77A53}" srcOrd="2" destOrd="0" presId="urn:microsoft.com/office/officeart/2005/8/layout/radial6"/>
    <dgm:cxn modelId="{52B93674-2DAA-7E40-BC67-8D07F73970C6}" type="presParOf" srcId="{5114EA53-2440-6A4E-B80B-54CEB209BB39}" destId="{659CB18B-0CB0-424E-B0DC-3E8078008D6E}" srcOrd="3" destOrd="0" presId="urn:microsoft.com/office/officeart/2005/8/layout/radial6"/>
    <dgm:cxn modelId="{5C27D178-0DC3-0947-8219-54FC940268ED}" type="presParOf" srcId="{5114EA53-2440-6A4E-B80B-54CEB209BB39}" destId="{2855A6DE-AB68-FF41-84EF-82D2C114487C}" srcOrd="4" destOrd="0" presId="urn:microsoft.com/office/officeart/2005/8/layout/radial6"/>
    <dgm:cxn modelId="{E72A2D27-61AA-DF4E-9FEF-C42170E79392}" type="presParOf" srcId="{5114EA53-2440-6A4E-B80B-54CEB209BB39}" destId="{8C01689C-5F43-3742-82B1-7FFA90A38FB6}" srcOrd="5" destOrd="0" presId="urn:microsoft.com/office/officeart/2005/8/layout/radial6"/>
    <dgm:cxn modelId="{A3D73350-F4C5-FE46-AA31-03DDCFE2EA0F}" type="presParOf" srcId="{5114EA53-2440-6A4E-B80B-54CEB209BB39}" destId="{251CEA0B-EAAC-3147-A9F8-267E9DA8C99A}" srcOrd="6" destOrd="0" presId="urn:microsoft.com/office/officeart/2005/8/layout/radial6"/>
    <dgm:cxn modelId="{292B87E6-29CF-214A-ACB5-01B7590059BF}" type="presParOf" srcId="{5114EA53-2440-6A4E-B80B-54CEB209BB39}" destId="{EDCF33A9-8CD5-FB4C-A873-22C150E59809}" srcOrd="7" destOrd="0" presId="urn:microsoft.com/office/officeart/2005/8/layout/radial6"/>
    <dgm:cxn modelId="{0CBD181A-E088-B840-8B9C-00DF16EE9A7E}" type="presParOf" srcId="{5114EA53-2440-6A4E-B80B-54CEB209BB39}" destId="{75676FAA-E4F8-BC4A-B0EB-F2A079DEFB1A}" srcOrd="8" destOrd="0" presId="urn:microsoft.com/office/officeart/2005/8/layout/radial6"/>
    <dgm:cxn modelId="{622B5E0C-72C9-AE4B-9DBF-4FB36E531439}" type="presParOf" srcId="{5114EA53-2440-6A4E-B80B-54CEB209BB39}" destId="{7360FA92-168B-F046-8C09-66ADF12B0BF0}" srcOrd="9" destOrd="0" presId="urn:microsoft.com/office/officeart/2005/8/layout/radial6"/>
    <dgm:cxn modelId="{E1CC9999-3EAE-3547-95D6-5CEF86978CDB}" type="presParOf" srcId="{5114EA53-2440-6A4E-B80B-54CEB209BB39}" destId="{6AEA4B66-81D1-BB45-B065-DBD9C7994543}" srcOrd="10" destOrd="0" presId="urn:microsoft.com/office/officeart/2005/8/layout/radial6"/>
    <dgm:cxn modelId="{1F2F870F-6E14-7846-BF28-2B69E22D385F}" type="presParOf" srcId="{5114EA53-2440-6A4E-B80B-54CEB209BB39}" destId="{D4122C23-976B-524A-8961-678D39A98F94}" srcOrd="11" destOrd="0" presId="urn:microsoft.com/office/officeart/2005/8/layout/radial6"/>
    <dgm:cxn modelId="{630D35FB-8AF0-884C-A870-03BF7910166C}" type="presParOf" srcId="{5114EA53-2440-6A4E-B80B-54CEB209BB39}" destId="{3C06748F-5405-E944-AA74-CD59592B614C}" srcOrd="12"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8F7D67C-2C59-5942-AEA8-99096111EFCD}" type="doc">
      <dgm:prSet loTypeId="urn:microsoft.com/office/officeart/2005/8/layout/radial6" loCatId="" qsTypeId="urn:microsoft.com/office/officeart/2005/8/quickstyle/3D3" qsCatId="3D" csTypeId="urn:microsoft.com/office/officeart/2005/8/colors/accent1_2" csCatId="accent1" phldr="1"/>
      <dgm:spPr/>
      <dgm:t>
        <a:bodyPr/>
        <a:lstStyle/>
        <a:p>
          <a:endParaRPr lang="en-US"/>
        </a:p>
      </dgm:t>
    </dgm:pt>
    <dgm:pt modelId="{E03D452F-D366-7240-91D2-1F2D74649FD7}">
      <dgm:prSet phldrT="[Text]"/>
      <dgm:spPr/>
      <dgm:t>
        <a:bodyPr/>
        <a:lstStyle/>
        <a:p>
          <a:r>
            <a:rPr lang="en-US" dirty="0" smtClean="0"/>
            <a:t>Customer</a:t>
          </a:r>
          <a:endParaRPr lang="en-US" dirty="0"/>
        </a:p>
      </dgm:t>
    </dgm:pt>
    <dgm:pt modelId="{7F958176-C492-5D4E-A059-80CFC3AEAFB6}" type="parTrans" cxnId="{121412D3-3779-8141-A69B-591FA5A58C3B}">
      <dgm:prSet/>
      <dgm:spPr/>
      <dgm:t>
        <a:bodyPr/>
        <a:lstStyle/>
        <a:p>
          <a:endParaRPr lang="en-US"/>
        </a:p>
      </dgm:t>
    </dgm:pt>
    <dgm:pt modelId="{2FE33BF7-AD5C-C246-B115-24E879A1CC1C}" type="sibTrans" cxnId="{121412D3-3779-8141-A69B-591FA5A58C3B}">
      <dgm:prSet/>
      <dgm:spPr/>
      <dgm:t>
        <a:bodyPr/>
        <a:lstStyle/>
        <a:p>
          <a:endParaRPr lang="en-US"/>
        </a:p>
      </dgm:t>
    </dgm:pt>
    <dgm:pt modelId="{6F566889-8CF1-4742-B915-9DE8608ECA82}">
      <dgm:prSet phldrT="[Text]" custT="1"/>
      <dgm:spPr/>
      <dgm:t>
        <a:bodyPr/>
        <a:lstStyle/>
        <a:p>
          <a:r>
            <a:rPr lang="en-US" sz="1800" dirty="0" smtClean="0"/>
            <a:t>Marketing</a:t>
          </a:r>
          <a:endParaRPr lang="en-US" sz="1800" dirty="0"/>
        </a:p>
      </dgm:t>
    </dgm:pt>
    <dgm:pt modelId="{3821EA07-7CE5-D341-A407-E6F978568C26}" type="parTrans" cxnId="{B84AE158-EDD3-EA42-B97F-62D82AA33EBC}">
      <dgm:prSet/>
      <dgm:spPr/>
      <dgm:t>
        <a:bodyPr/>
        <a:lstStyle/>
        <a:p>
          <a:endParaRPr lang="en-US"/>
        </a:p>
      </dgm:t>
    </dgm:pt>
    <dgm:pt modelId="{3C071A0C-1D1A-CF46-9962-310BCBD51E75}" type="sibTrans" cxnId="{B84AE158-EDD3-EA42-B97F-62D82AA33EBC}">
      <dgm:prSet/>
      <dgm:spPr/>
      <dgm:t>
        <a:bodyPr/>
        <a:lstStyle/>
        <a:p>
          <a:endParaRPr lang="en-US"/>
        </a:p>
      </dgm:t>
    </dgm:pt>
    <dgm:pt modelId="{5CB350E7-4DD2-1F41-8989-8375596522FA}">
      <dgm:prSet phldrT="[Text]" custT="1"/>
      <dgm:spPr/>
      <dgm:t>
        <a:bodyPr/>
        <a:lstStyle/>
        <a:p>
          <a:r>
            <a:rPr lang="en-US" sz="1800" dirty="0" smtClean="0"/>
            <a:t>Sales</a:t>
          </a:r>
          <a:endParaRPr lang="en-US" sz="1800" dirty="0"/>
        </a:p>
      </dgm:t>
    </dgm:pt>
    <dgm:pt modelId="{A70B2E05-B1DF-D447-BFC7-FBB83241B8D2}" type="parTrans" cxnId="{D410B2D9-D95C-9A41-BEA6-5606E7F10A8E}">
      <dgm:prSet/>
      <dgm:spPr/>
      <dgm:t>
        <a:bodyPr/>
        <a:lstStyle/>
        <a:p>
          <a:endParaRPr lang="en-US"/>
        </a:p>
      </dgm:t>
    </dgm:pt>
    <dgm:pt modelId="{041BD672-6ACA-9345-864E-4948AD11894F}" type="sibTrans" cxnId="{D410B2D9-D95C-9A41-BEA6-5606E7F10A8E}">
      <dgm:prSet/>
      <dgm:spPr/>
      <dgm:t>
        <a:bodyPr/>
        <a:lstStyle/>
        <a:p>
          <a:endParaRPr lang="en-US"/>
        </a:p>
      </dgm:t>
    </dgm:pt>
    <dgm:pt modelId="{5F231846-BC63-924C-B3C8-3ADBE73FF26A}">
      <dgm:prSet phldrT="[Text]" custT="1"/>
      <dgm:spPr/>
      <dgm:t>
        <a:bodyPr/>
        <a:lstStyle/>
        <a:p>
          <a:r>
            <a:rPr lang="en-US" sz="1800" dirty="0" smtClean="0"/>
            <a:t>Support</a:t>
          </a:r>
          <a:endParaRPr lang="en-US" sz="1800" dirty="0"/>
        </a:p>
      </dgm:t>
    </dgm:pt>
    <dgm:pt modelId="{DAAE80BA-3C14-9847-8E72-E0CA6C797E4D}" type="parTrans" cxnId="{F43612B9-067C-524B-BFE9-00069D03E8D5}">
      <dgm:prSet/>
      <dgm:spPr/>
      <dgm:t>
        <a:bodyPr/>
        <a:lstStyle/>
        <a:p>
          <a:endParaRPr lang="en-US"/>
        </a:p>
      </dgm:t>
    </dgm:pt>
    <dgm:pt modelId="{3BE95329-4351-0247-9D90-789A554771AF}" type="sibTrans" cxnId="{F43612B9-067C-524B-BFE9-00069D03E8D5}">
      <dgm:prSet/>
      <dgm:spPr/>
      <dgm:t>
        <a:bodyPr/>
        <a:lstStyle/>
        <a:p>
          <a:endParaRPr lang="en-US"/>
        </a:p>
      </dgm:t>
    </dgm:pt>
    <dgm:pt modelId="{B77EF1EF-9643-354F-BF16-F5DF9BCF7BFE}">
      <dgm:prSet phldrT="[Text]" custT="1"/>
      <dgm:spPr/>
      <dgm:t>
        <a:bodyPr/>
        <a:lstStyle/>
        <a:p>
          <a:r>
            <a:rPr lang="en-US" sz="1800" dirty="0" smtClean="0"/>
            <a:t>Manager/</a:t>
          </a:r>
          <a:br>
            <a:rPr lang="en-US" sz="1800" dirty="0" smtClean="0"/>
          </a:br>
          <a:r>
            <a:rPr lang="en-US" sz="1800" dirty="0" smtClean="0"/>
            <a:t>Reporting</a:t>
          </a:r>
          <a:endParaRPr lang="en-US" sz="1800" dirty="0"/>
        </a:p>
      </dgm:t>
    </dgm:pt>
    <dgm:pt modelId="{FEAE10D9-0383-0C43-A97D-747824605EF9}" type="parTrans" cxnId="{F8F956E8-274F-0C4D-8D7E-235126DD2EE9}">
      <dgm:prSet/>
      <dgm:spPr/>
      <dgm:t>
        <a:bodyPr/>
        <a:lstStyle/>
        <a:p>
          <a:endParaRPr lang="en-US"/>
        </a:p>
      </dgm:t>
    </dgm:pt>
    <dgm:pt modelId="{400DF383-68AF-3645-A003-F001465242BC}" type="sibTrans" cxnId="{F8F956E8-274F-0C4D-8D7E-235126DD2EE9}">
      <dgm:prSet/>
      <dgm:spPr/>
      <dgm:t>
        <a:bodyPr/>
        <a:lstStyle/>
        <a:p>
          <a:endParaRPr lang="en-US"/>
        </a:p>
      </dgm:t>
    </dgm:pt>
    <dgm:pt modelId="{5114EA53-2440-6A4E-B80B-54CEB209BB39}" type="pres">
      <dgm:prSet presAssocID="{58F7D67C-2C59-5942-AEA8-99096111EFCD}" presName="Name0" presStyleCnt="0">
        <dgm:presLayoutVars>
          <dgm:chMax val="1"/>
          <dgm:dir/>
          <dgm:animLvl val="ctr"/>
          <dgm:resizeHandles val="exact"/>
        </dgm:presLayoutVars>
      </dgm:prSet>
      <dgm:spPr/>
      <dgm:t>
        <a:bodyPr/>
        <a:lstStyle/>
        <a:p>
          <a:endParaRPr lang="en-US"/>
        </a:p>
      </dgm:t>
    </dgm:pt>
    <dgm:pt modelId="{8B17CDA7-D86A-E346-96D8-C895A11485D4}" type="pres">
      <dgm:prSet presAssocID="{E03D452F-D366-7240-91D2-1F2D74649FD7}" presName="centerShape" presStyleLbl="node0" presStyleIdx="0" presStyleCnt="1"/>
      <dgm:spPr/>
      <dgm:t>
        <a:bodyPr/>
        <a:lstStyle/>
        <a:p>
          <a:endParaRPr lang="en-US"/>
        </a:p>
      </dgm:t>
    </dgm:pt>
    <dgm:pt modelId="{4F0F8F51-86BC-194A-B64E-3B38EA3F4C04}" type="pres">
      <dgm:prSet presAssocID="{6F566889-8CF1-4742-B915-9DE8608ECA82}" presName="node" presStyleLbl="node1" presStyleIdx="0" presStyleCnt="4">
        <dgm:presLayoutVars>
          <dgm:bulletEnabled val="1"/>
        </dgm:presLayoutVars>
      </dgm:prSet>
      <dgm:spPr/>
      <dgm:t>
        <a:bodyPr/>
        <a:lstStyle/>
        <a:p>
          <a:endParaRPr lang="en-US"/>
        </a:p>
      </dgm:t>
    </dgm:pt>
    <dgm:pt modelId="{1D460981-E4E4-A74B-93FB-54E96BF77A53}" type="pres">
      <dgm:prSet presAssocID="{6F566889-8CF1-4742-B915-9DE8608ECA82}" presName="dummy" presStyleCnt="0"/>
      <dgm:spPr/>
    </dgm:pt>
    <dgm:pt modelId="{659CB18B-0CB0-424E-B0DC-3E8078008D6E}" type="pres">
      <dgm:prSet presAssocID="{3C071A0C-1D1A-CF46-9962-310BCBD51E75}" presName="sibTrans" presStyleLbl="sibTrans2D1" presStyleIdx="0" presStyleCnt="4"/>
      <dgm:spPr/>
      <dgm:t>
        <a:bodyPr/>
        <a:lstStyle/>
        <a:p>
          <a:endParaRPr lang="en-US"/>
        </a:p>
      </dgm:t>
    </dgm:pt>
    <dgm:pt modelId="{2855A6DE-AB68-FF41-84EF-82D2C114487C}" type="pres">
      <dgm:prSet presAssocID="{5CB350E7-4DD2-1F41-8989-8375596522FA}" presName="node" presStyleLbl="node1" presStyleIdx="1" presStyleCnt="4">
        <dgm:presLayoutVars>
          <dgm:bulletEnabled val="1"/>
        </dgm:presLayoutVars>
      </dgm:prSet>
      <dgm:spPr/>
      <dgm:t>
        <a:bodyPr/>
        <a:lstStyle/>
        <a:p>
          <a:endParaRPr lang="en-US"/>
        </a:p>
      </dgm:t>
    </dgm:pt>
    <dgm:pt modelId="{8C01689C-5F43-3742-82B1-7FFA90A38FB6}" type="pres">
      <dgm:prSet presAssocID="{5CB350E7-4DD2-1F41-8989-8375596522FA}" presName="dummy" presStyleCnt="0"/>
      <dgm:spPr/>
    </dgm:pt>
    <dgm:pt modelId="{251CEA0B-EAAC-3147-A9F8-267E9DA8C99A}" type="pres">
      <dgm:prSet presAssocID="{041BD672-6ACA-9345-864E-4948AD11894F}" presName="sibTrans" presStyleLbl="sibTrans2D1" presStyleIdx="1" presStyleCnt="4"/>
      <dgm:spPr/>
      <dgm:t>
        <a:bodyPr/>
        <a:lstStyle/>
        <a:p>
          <a:endParaRPr lang="en-US"/>
        </a:p>
      </dgm:t>
    </dgm:pt>
    <dgm:pt modelId="{EDCF33A9-8CD5-FB4C-A873-22C150E59809}" type="pres">
      <dgm:prSet presAssocID="{5F231846-BC63-924C-B3C8-3ADBE73FF26A}" presName="node" presStyleLbl="node1" presStyleIdx="2" presStyleCnt="4">
        <dgm:presLayoutVars>
          <dgm:bulletEnabled val="1"/>
        </dgm:presLayoutVars>
      </dgm:prSet>
      <dgm:spPr/>
      <dgm:t>
        <a:bodyPr/>
        <a:lstStyle/>
        <a:p>
          <a:endParaRPr lang="en-US"/>
        </a:p>
      </dgm:t>
    </dgm:pt>
    <dgm:pt modelId="{75676FAA-E4F8-BC4A-B0EB-F2A079DEFB1A}" type="pres">
      <dgm:prSet presAssocID="{5F231846-BC63-924C-B3C8-3ADBE73FF26A}" presName="dummy" presStyleCnt="0"/>
      <dgm:spPr/>
    </dgm:pt>
    <dgm:pt modelId="{7360FA92-168B-F046-8C09-66ADF12B0BF0}" type="pres">
      <dgm:prSet presAssocID="{3BE95329-4351-0247-9D90-789A554771AF}" presName="sibTrans" presStyleLbl="sibTrans2D1" presStyleIdx="2" presStyleCnt="4"/>
      <dgm:spPr/>
      <dgm:t>
        <a:bodyPr/>
        <a:lstStyle/>
        <a:p>
          <a:endParaRPr lang="en-US"/>
        </a:p>
      </dgm:t>
    </dgm:pt>
    <dgm:pt modelId="{6AEA4B66-81D1-BB45-B065-DBD9C7994543}" type="pres">
      <dgm:prSet presAssocID="{B77EF1EF-9643-354F-BF16-F5DF9BCF7BFE}" presName="node" presStyleLbl="node1" presStyleIdx="3" presStyleCnt="4">
        <dgm:presLayoutVars>
          <dgm:bulletEnabled val="1"/>
        </dgm:presLayoutVars>
      </dgm:prSet>
      <dgm:spPr/>
      <dgm:t>
        <a:bodyPr/>
        <a:lstStyle/>
        <a:p>
          <a:endParaRPr lang="en-US"/>
        </a:p>
      </dgm:t>
    </dgm:pt>
    <dgm:pt modelId="{D4122C23-976B-524A-8961-678D39A98F94}" type="pres">
      <dgm:prSet presAssocID="{B77EF1EF-9643-354F-BF16-F5DF9BCF7BFE}" presName="dummy" presStyleCnt="0"/>
      <dgm:spPr/>
    </dgm:pt>
    <dgm:pt modelId="{3C06748F-5405-E944-AA74-CD59592B614C}" type="pres">
      <dgm:prSet presAssocID="{400DF383-68AF-3645-A003-F001465242BC}" presName="sibTrans" presStyleLbl="sibTrans2D1" presStyleIdx="3" presStyleCnt="4"/>
      <dgm:spPr/>
      <dgm:t>
        <a:bodyPr/>
        <a:lstStyle/>
        <a:p>
          <a:endParaRPr lang="en-US"/>
        </a:p>
      </dgm:t>
    </dgm:pt>
  </dgm:ptLst>
  <dgm:cxnLst>
    <dgm:cxn modelId="{F43612B9-067C-524B-BFE9-00069D03E8D5}" srcId="{E03D452F-D366-7240-91D2-1F2D74649FD7}" destId="{5F231846-BC63-924C-B3C8-3ADBE73FF26A}" srcOrd="2" destOrd="0" parTransId="{DAAE80BA-3C14-9847-8E72-E0CA6C797E4D}" sibTransId="{3BE95329-4351-0247-9D90-789A554771AF}"/>
    <dgm:cxn modelId="{E28A26DF-591B-1A49-ADE7-311E42B4682A}" type="presOf" srcId="{E03D452F-D366-7240-91D2-1F2D74649FD7}" destId="{8B17CDA7-D86A-E346-96D8-C895A11485D4}" srcOrd="0" destOrd="0" presId="urn:microsoft.com/office/officeart/2005/8/layout/radial6"/>
    <dgm:cxn modelId="{92F9F7A0-1E6F-EB41-AE31-39AFBEDA67E8}" type="presOf" srcId="{6F566889-8CF1-4742-B915-9DE8608ECA82}" destId="{4F0F8F51-86BC-194A-B64E-3B38EA3F4C04}" srcOrd="0" destOrd="0" presId="urn:microsoft.com/office/officeart/2005/8/layout/radial6"/>
    <dgm:cxn modelId="{B84AE158-EDD3-EA42-B97F-62D82AA33EBC}" srcId="{E03D452F-D366-7240-91D2-1F2D74649FD7}" destId="{6F566889-8CF1-4742-B915-9DE8608ECA82}" srcOrd="0" destOrd="0" parTransId="{3821EA07-7CE5-D341-A407-E6F978568C26}" sibTransId="{3C071A0C-1D1A-CF46-9962-310BCBD51E75}"/>
    <dgm:cxn modelId="{FF0E64DE-AB33-0247-8279-EA5473F399C2}" type="presOf" srcId="{3C071A0C-1D1A-CF46-9962-310BCBD51E75}" destId="{659CB18B-0CB0-424E-B0DC-3E8078008D6E}" srcOrd="0" destOrd="0" presId="urn:microsoft.com/office/officeart/2005/8/layout/radial6"/>
    <dgm:cxn modelId="{6E729D42-8FF2-8143-8ACF-9A04454BD696}" type="presOf" srcId="{5CB350E7-4DD2-1F41-8989-8375596522FA}" destId="{2855A6DE-AB68-FF41-84EF-82D2C114487C}" srcOrd="0" destOrd="0" presId="urn:microsoft.com/office/officeart/2005/8/layout/radial6"/>
    <dgm:cxn modelId="{F8F956E8-274F-0C4D-8D7E-235126DD2EE9}" srcId="{E03D452F-D366-7240-91D2-1F2D74649FD7}" destId="{B77EF1EF-9643-354F-BF16-F5DF9BCF7BFE}" srcOrd="3" destOrd="0" parTransId="{FEAE10D9-0383-0C43-A97D-747824605EF9}" sibTransId="{400DF383-68AF-3645-A003-F001465242BC}"/>
    <dgm:cxn modelId="{BA59D473-6A14-9F4A-86BA-705CD987FA94}" type="presOf" srcId="{400DF383-68AF-3645-A003-F001465242BC}" destId="{3C06748F-5405-E944-AA74-CD59592B614C}" srcOrd="0" destOrd="0" presId="urn:microsoft.com/office/officeart/2005/8/layout/radial6"/>
    <dgm:cxn modelId="{1106E1F2-4186-5241-9F00-7DDEA2328275}" type="presOf" srcId="{041BD672-6ACA-9345-864E-4948AD11894F}" destId="{251CEA0B-EAAC-3147-A9F8-267E9DA8C99A}" srcOrd="0" destOrd="0" presId="urn:microsoft.com/office/officeart/2005/8/layout/radial6"/>
    <dgm:cxn modelId="{482260B7-845C-6947-9893-20EA36DCEF76}" type="presOf" srcId="{5F231846-BC63-924C-B3C8-3ADBE73FF26A}" destId="{EDCF33A9-8CD5-FB4C-A873-22C150E59809}" srcOrd="0" destOrd="0" presId="urn:microsoft.com/office/officeart/2005/8/layout/radial6"/>
    <dgm:cxn modelId="{121412D3-3779-8141-A69B-591FA5A58C3B}" srcId="{58F7D67C-2C59-5942-AEA8-99096111EFCD}" destId="{E03D452F-D366-7240-91D2-1F2D74649FD7}" srcOrd="0" destOrd="0" parTransId="{7F958176-C492-5D4E-A059-80CFC3AEAFB6}" sibTransId="{2FE33BF7-AD5C-C246-B115-24E879A1CC1C}"/>
    <dgm:cxn modelId="{A9C2B33C-97B6-CD47-9DE5-08F1962E52F8}" type="presOf" srcId="{3BE95329-4351-0247-9D90-789A554771AF}" destId="{7360FA92-168B-F046-8C09-66ADF12B0BF0}" srcOrd="0" destOrd="0" presId="urn:microsoft.com/office/officeart/2005/8/layout/radial6"/>
    <dgm:cxn modelId="{5967780B-B06F-6741-BFA4-F3CCFF6E8784}" type="presOf" srcId="{B77EF1EF-9643-354F-BF16-F5DF9BCF7BFE}" destId="{6AEA4B66-81D1-BB45-B065-DBD9C7994543}" srcOrd="0" destOrd="0" presId="urn:microsoft.com/office/officeart/2005/8/layout/radial6"/>
    <dgm:cxn modelId="{D410B2D9-D95C-9A41-BEA6-5606E7F10A8E}" srcId="{E03D452F-D366-7240-91D2-1F2D74649FD7}" destId="{5CB350E7-4DD2-1F41-8989-8375596522FA}" srcOrd="1" destOrd="0" parTransId="{A70B2E05-B1DF-D447-BFC7-FBB83241B8D2}" sibTransId="{041BD672-6ACA-9345-864E-4948AD11894F}"/>
    <dgm:cxn modelId="{467DE582-B3D9-224D-BA37-B3846D2D2402}" type="presOf" srcId="{58F7D67C-2C59-5942-AEA8-99096111EFCD}" destId="{5114EA53-2440-6A4E-B80B-54CEB209BB39}" srcOrd="0" destOrd="0" presId="urn:microsoft.com/office/officeart/2005/8/layout/radial6"/>
    <dgm:cxn modelId="{1BD92D49-E908-FB49-9C92-C7A2D53DAC53}" type="presParOf" srcId="{5114EA53-2440-6A4E-B80B-54CEB209BB39}" destId="{8B17CDA7-D86A-E346-96D8-C895A11485D4}" srcOrd="0" destOrd="0" presId="urn:microsoft.com/office/officeart/2005/8/layout/radial6"/>
    <dgm:cxn modelId="{85E0BFAC-C6D7-C541-A64C-55BD9F1A51CD}" type="presParOf" srcId="{5114EA53-2440-6A4E-B80B-54CEB209BB39}" destId="{4F0F8F51-86BC-194A-B64E-3B38EA3F4C04}" srcOrd="1" destOrd="0" presId="urn:microsoft.com/office/officeart/2005/8/layout/radial6"/>
    <dgm:cxn modelId="{F91B07F9-9F90-8B45-91D4-224830A40803}" type="presParOf" srcId="{5114EA53-2440-6A4E-B80B-54CEB209BB39}" destId="{1D460981-E4E4-A74B-93FB-54E96BF77A53}" srcOrd="2" destOrd="0" presId="urn:microsoft.com/office/officeart/2005/8/layout/radial6"/>
    <dgm:cxn modelId="{37656BF4-87CB-1D4A-950F-076986D182A8}" type="presParOf" srcId="{5114EA53-2440-6A4E-B80B-54CEB209BB39}" destId="{659CB18B-0CB0-424E-B0DC-3E8078008D6E}" srcOrd="3" destOrd="0" presId="urn:microsoft.com/office/officeart/2005/8/layout/radial6"/>
    <dgm:cxn modelId="{65BFBBF5-BAA6-6F4F-AE9A-746F847D1247}" type="presParOf" srcId="{5114EA53-2440-6A4E-B80B-54CEB209BB39}" destId="{2855A6DE-AB68-FF41-84EF-82D2C114487C}" srcOrd="4" destOrd="0" presId="urn:microsoft.com/office/officeart/2005/8/layout/radial6"/>
    <dgm:cxn modelId="{AF0BEB0E-CB1B-BB42-ACD5-1B89BC06B80C}" type="presParOf" srcId="{5114EA53-2440-6A4E-B80B-54CEB209BB39}" destId="{8C01689C-5F43-3742-82B1-7FFA90A38FB6}" srcOrd="5" destOrd="0" presId="urn:microsoft.com/office/officeart/2005/8/layout/radial6"/>
    <dgm:cxn modelId="{05C83B36-3371-5945-A128-8690C94E99F8}" type="presParOf" srcId="{5114EA53-2440-6A4E-B80B-54CEB209BB39}" destId="{251CEA0B-EAAC-3147-A9F8-267E9DA8C99A}" srcOrd="6" destOrd="0" presId="urn:microsoft.com/office/officeart/2005/8/layout/radial6"/>
    <dgm:cxn modelId="{98BFE5CF-6598-374C-8E1E-391E86CCB4EC}" type="presParOf" srcId="{5114EA53-2440-6A4E-B80B-54CEB209BB39}" destId="{EDCF33A9-8CD5-FB4C-A873-22C150E59809}" srcOrd="7" destOrd="0" presId="urn:microsoft.com/office/officeart/2005/8/layout/radial6"/>
    <dgm:cxn modelId="{374D3216-8D05-254E-B387-AEFCFBCEE52A}" type="presParOf" srcId="{5114EA53-2440-6A4E-B80B-54CEB209BB39}" destId="{75676FAA-E4F8-BC4A-B0EB-F2A079DEFB1A}" srcOrd="8" destOrd="0" presId="urn:microsoft.com/office/officeart/2005/8/layout/radial6"/>
    <dgm:cxn modelId="{38FDC4FC-40C8-8149-B3F4-6234713EBB6E}" type="presParOf" srcId="{5114EA53-2440-6A4E-B80B-54CEB209BB39}" destId="{7360FA92-168B-F046-8C09-66ADF12B0BF0}" srcOrd="9" destOrd="0" presId="urn:microsoft.com/office/officeart/2005/8/layout/radial6"/>
    <dgm:cxn modelId="{1535C8BA-2231-E840-9363-F9BA174B5097}" type="presParOf" srcId="{5114EA53-2440-6A4E-B80B-54CEB209BB39}" destId="{6AEA4B66-81D1-BB45-B065-DBD9C7994543}" srcOrd="10" destOrd="0" presId="urn:microsoft.com/office/officeart/2005/8/layout/radial6"/>
    <dgm:cxn modelId="{C0FE5F45-C694-CD47-A112-400F4DBB3CA8}" type="presParOf" srcId="{5114EA53-2440-6A4E-B80B-54CEB209BB39}" destId="{D4122C23-976B-524A-8961-678D39A98F94}" srcOrd="11" destOrd="0" presId="urn:microsoft.com/office/officeart/2005/8/layout/radial6"/>
    <dgm:cxn modelId="{5F289082-B627-DA49-AB5E-877D55770949}" type="presParOf" srcId="{5114EA53-2440-6A4E-B80B-54CEB209BB39}" destId="{3C06748F-5405-E944-AA74-CD59592B614C}" srcOrd="12"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06748F-5405-E944-AA74-CD59592B614C}">
      <dsp:nvSpPr>
        <dsp:cNvPr id="0" name=""/>
        <dsp:cNvSpPr/>
      </dsp:nvSpPr>
      <dsp:spPr>
        <a:xfrm>
          <a:off x="1758346" y="695091"/>
          <a:ext cx="4338590" cy="4338590"/>
        </a:xfrm>
        <a:prstGeom prst="blockArc">
          <a:avLst>
            <a:gd name="adj1" fmla="val 10800000"/>
            <a:gd name="adj2" fmla="val 16199982"/>
            <a:gd name="adj3" fmla="val 4638"/>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7360FA92-168B-F046-8C09-66ADF12B0BF0}">
      <dsp:nvSpPr>
        <dsp:cNvPr id="0" name=""/>
        <dsp:cNvSpPr/>
      </dsp:nvSpPr>
      <dsp:spPr>
        <a:xfrm>
          <a:off x="1758346" y="695091"/>
          <a:ext cx="4338590" cy="4338590"/>
        </a:xfrm>
        <a:prstGeom prst="blockArc">
          <a:avLst>
            <a:gd name="adj1" fmla="val 5400018"/>
            <a:gd name="adj2" fmla="val 10800000"/>
            <a:gd name="adj3" fmla="val 4638"/>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251CEA0B-EAAC-3147-A9F8-267E9DA8C99A}">
      <dsp:nvSpPr>
        <dsp:cNvPr id="0" name=""/>
        <dsp:cNvSpPr/>
      </dsp:nvSpPr>
      <dsp:spPr>
        <a:xfrm>
          <a:off x="1758346" y="695091"/>
          <a:ext cx="4338590" cy="4338590"/>
        </a:xfrm>
        <a:prstGeom prst="blockArc">
          <a:avLst>
            <a:gd name="adj1" fmla="val 0"/>
            <a:gd name="adj2" fmla="val 5400018"/>
            <a:gd name="adj3" fmla="val 4638"/>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659CB18B-0CB0-424E-B0DC-3E8078008D6E}">
      <dsp:nvSpPr>
        <dsp:cNvPr id="0" name=""/>
        <dsp:cNvSpPr/>
      </dsp:nvSpPr>
      <dsp:spPr>
        <a:xfrm>
          <a:off x="1758346" y="695091"/>
          <a:ext cx="4338590" cy="4338590"/>
        </a:xfrm>
        <a:prstGeom prst="blockArc">
          <a:avLst>
            <a:gd name="adj1" fmla="val 16199982"/>
            <a:gd name="adj2" fmla="val 0"/>
            <a:gd name="adj3" fmla="val 4638"/>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8B17CDA7-D86A-E346-96D8-C895A11485D4}">
      <dsp:nvSpPr>
        <dsp:cNvPr id="0" name=""/>
        <dsp:cNvSpPr/>
      </dsp:nvSpPr>
      <dsp:spPr>
        <a:xfrm>
          <a:off x="2929448" y="1866215"/>
          <a:ext cx="1996343" cy="1996343"/>
        </a:xfrm>
        <a:prstGeom prst="ellipse">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kern="1200" dirty="0" smtClean="0"/>
            <a:t>Customer</a:t>
          </a:r>
          <a:endParaRPr lang="en-US" sz="2400" kern="1200" dirty="0"/>
        </a:p>
      </dsp:txBody>
      <dsp:txXfrm>
        <a:off x="3221806" y="2158573"/>
        <a:ext cx="1411627" cy="1411627"/>
      </dsp:txXfrm>
    </dsp:sp>
    <dsp:sp modelId="{4F0F8F51-86BC-194A-B64E-3B38EA3F4C04}">
      <dsp:nvSpPr>
        <dsp:cNvPr id="0" name=""/>
        <dsp:cNvSpPr/>
      </dsp:nvSpPr>
      <dsp:spPr>
        <a:xfrm>
          <a:off x="3122012" y="-78195"/>
          <a:ext cx="1611234" cy="1647190"/>
        </a:xfrm>
        <a:prstGeom prst="ellipse">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Marketing</a:t>
          </a:r>
          <a:endParaRPr lang="en-US" sz="1800" kern="1200" dirty="0"/>
        </a:p>
      </dsp:txBody>
      <dsp:txXfrm>
        <a:off x="3357972" y="163030"/>
        <a:ext cx="1139314" cy="1164740"/>
      </dsp:txXfrm>
    </dsp:sp>
    <dsp:sp modelId="{2855A6DE-AB68-FF41-84EF-82D2C114487C}">
      <dsp:nvSpPr>
        <dsp:cNvPr id="0" name=""/>
        <dsp:cNvSpPr/>
      </dsp:nvSpPr>
      <dsp:spPr>
        <a:xfrm>
          <a:off x="5222006" y="2012423"/>
          <a:ext cx="1649245" cy="1703926"/>
        </a:xfrm>
        <a:prstGeom prst="ellipse">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Sales</a:t>
          </a:r>
          <a:endParaRPr lang="en-US" sz="1800" kern="1200" dirty="0"/>
        </a:p>
      </dsp:txBody>
      <dsp:txXfrm>
        <a:off x="5463532" y="2261957"/>
        <a:ext cx="1166193" cy="1204858"/>
      </dsp:txXfrm>
    </dsp:sp>
    <dsp:sp modelId="{EDCF33A9-8CD5-FB4C-A873-22C150E59809}">
      <dsp:nvSpPr>
        <dsp:cNvPr id="0" name=""/>
        <dsp:cNvSpPr/>
      </dsp:nvSpPr>
      <dsp:spPr>
        <a:xfrm>
          <a:off x="3130858" y="4249753"/>
          <a:ext cx="1593543" cy="1467242"/>
        </a:xfrm>
        <a:prstGeom prst="ellipse">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Support</a:t>
          </a:r>
          <a:endParaRPr lang="en-US" sz="1800" kern="1200" dirty="0"/>
        </a:p>
      </dsp:txBody>
      <dsp:txXfrm>
        <a:off x="3364227" y="4464626"/>
        <a:ext cx="1126805" cy="1037496"/>
      </dsp:txXfrm>
    </dsp:sp>
    <dsp:sp modelId="{6AEA4B66-81D1-BB45-B065-DBD9C7994543}">
      <dsp:nvSpPr>
        <dsp:cNvPr id="0" name=""/>
        <dsp:cNvSpPr/>
      </dsp:nvSpPr>
      <dsp:spPr>
        <a:xfrm>
          <a:off x="988412" y="2088626"/>
          <a:ext cx="1640483" cy="1551522"/>
        </a:xfrm>
        <a:prstGeom prst="ellipse">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Manager/</a:t>
          </a:r>
          <a:br>
            <a:rPr lang="en-US" sz="1800" kern="1200" dirty="0" smtClean="0"/>
          </a:br>
          <a:r>
            <a:rPr lang="en-US" sz="1800" kern="1200" dirty="0" smtClean="0"/>
            <a:t>Reporting</a:t>
          </a:r>
          <a:endParaRPr lang="en-US" sz="1800" kern="1200" dirty="0"/>
        </a:p>
      </dsp:txBody>
      <dsp:txXfrm>
        <a:off x="1228655" y="2315841"/>
        <a:ext cx="1159997" cy="109709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06748F-5405-E944-AA74-CD59592B614C}">
      <dsp:nvSpPr>
        <dsp:cNvPr id="0" name=""/>
        <dsp:cNvSpPr/>
      </dsp:nvSpPr>
      <dsp:spPr>
        <a:xfrm>
          <a:off x="1758346" y="695091"/>
          <a:ext cx="4338590" cy="4338590"/>
        </a:xfrm>
        <a:prstGeom prst="blockArc">
          <a:avLst>
            <a:gd name="adj1" fmla="val 10800000"/>
            <a:gd name="adj2" fmla="val 16199982"/>
            <a:gd name="adj3" fmla="val 4638"/>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7360FA92-168B-F046-8C09-66ADF12B0BF0}">
      <dsp:nvSpPr>
        <dsp:cNvPr id="0" name=""/>
        <dsp:cNvSpPr/>
      </dsp:nvSpPr>
      <dsp:spPr>
        <a:xfrm>
          <a:off x="1758346" y="695091"/>
          <a:ext cx="4338590" cy="4338590"/>
        </a:xfrm>
        <a:prstGeom prst="blockArc">
          <a:avLst>
            <a:gd name="adj1" fmla="val 5400018"/>
            <a:gd name="adj2" fmla="val 10800000"/>
            <a:gd name="adj3" fmla="val 4638"/>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251CEA0B-EAAC-3147-A9F8-267E9DA8C99A}">
      <dsp:nvSpPr>
        <dsp:cNvPr id="0" name=""/>
        <dsp:cNvSpPr/>
      </dsp:nvSpPr>
      <dsp:spPr>
        <a:xfrm>
          <a:off x="1758346" y="695091"/>
          <a:ext cx="4338590" cy="4338590"/>
        </a:xfrm>
        <a:prstGeom prst="blockArc">
          <a:avLst>
            <a:gd name="adj1" fmla="val 0"/>
            <a:gd name="adj2" fmla="val 5400018"/>
            <a:gd name="adj3" fmla="val 4638"/>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659CB18B-0CB0-424E-B0DC-3E8078008D6E}">
      <dsp:nvSpPr>
        <dsp:cNvPr id="0" name=""/>
        <dsp:cNvSpPr/>
      </dsp:nvSpPr>
      <dsp:spPr>
        <a:xfrm>
          <a:off x="1758346" y="695091"/>
          <a:ext cx="4338590" cy="4338590"/>
        </a:xfrm>
        <a:prstGeom prst="blockArc">
          <a:avLst>
            <a:gd name="adj1" fmla="val 16199982"/>
            <a:gd name="adj2" fmla="val 0"/>
            <a:gd name="adj3" fmla="val 4638"/>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8B17CDA7-D86A-E346-96D8-C895A11485D4}">
      <dsp:nvSpPr>
        <dsp:cNvPr id="0" name=""/>
        <dsp:cNvSpPr/>
      </dsp:nvSpPr>
      <dsp:spPr>
        <a:xfrm>
          <a:off x="2929448" y="1866215"/>
          <a:ext cx="1996343" cy="1996343"/>
        </a:xfrm>
        <a:prstGeom prst="ellipse">
          <a:avLst/>
        </a:prstGeom>
        <a:solidFill>
          <a:srgbClr val="008000"/>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kern="1200" dirty="0" smtClean="0"/>
            <a:t>Customer</a:t>
          </a:r>
          <a:endParaRPr lang="en-US" sz="2400" kern="1200" dirty="0"/>
        </a:p>
      </dsp:txBody>
      <dsp:txXfrm>
        <a:off x="3221806" y="2158573"/>
        <a:ext cx="1411627" cy="1411627"/>
      </dsp:txXfrm>
    </dsp:sp>
    <dsp:sp modelId="{4F0F8F51-86BC-194A-B64E-3B38EA3F4C04}">
      <dsp:nvSpPr>
        <dsp:cNvPr id="0" name=""/>
        <dsp:cNvSpPr/>
      </dsp:nvSpPr>
      <dsp:spPr>
        <a:xfrm>
          <a:off x="3122012" y="-78195"/>
          <a:ext cx="1611234" cy="1647190"/>
        </a:xfrm>
        <a:prstGeom prst="ellipse">
          <a:avLst/>
        </a:prstGeom>
        <a:solidFill>
          <a:schemeClr val="accent1"/>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Marketing</a:t>
          </a:r>
          <a:endParaRPr lang="en-US" sz="1800" kern="1200" dirty="0"/>
        </a:p>
      </dsp:txBody>
      <dsp:txXfrm>
        <a:off x="3357972" y="163030"/>
        <a:ext cx="1139314" cy="1164740"/>
      </dsp:txXfrm>
    </dsp:sp>
    <dsp:sp modelId="{2855A6DE-AB68-FF41-84EF-82D2C114487C}">
      <dsp:nvSpPr>
        <dsp:cNvPr id="0" name=""/>
        <dsp:cNvSpPr/>
      </dsp:nvSpPr>
      <dsp:spPr>
        <a:xfrm>
          <a:off x="5222006" y="2012423"/>
          <a:ext cx="1649245" cy="1703926"/>
        </a:xfrm>
        <a:prstGeom prst="ellipse">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Sales</a:t>
          </a:r>
          <a:endParaRPr lang="en-US" sz="1800" kern="1200" dirty="0"/>
        </a:p>
      </dsp:txBody>
      <dsp:txXfrm>
        <a:off x="5463532" y="2261957"/>
        <a:ext cx="1166193" cy="1204858"/>
      </dsp:txXfrm>
    </dsp:sp>
    <dsp:sp modelId="{EDCF33A9-8CD5-FB4C-A873-22C150E59809}">
      <dsp:nvSpPr>
        <dsp:cNvPr id="0" name=""/>
        <dsp:cNvSpPr/>
      </dsp:nvSpPr>
      <dsp:spPr>
        <a:xfrm>
          <a:off x="3130858" y="4249753"/>
          <a:ext cx="1593543" cy="1467242"/>
        </a:xfrm>
        <a:prstGeom prst="ellipse">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Support</a:t>
          </a:r>
          <a:endParaRPr lang="en-US" sz="1800" kern="1200" dirty="0"/>
        </a:p>
      </dsp:txBody>
      <dsp:txXfrm>
        <a:off x="3364227" y="4464626"/>
        <a:ext cx="1126805" cy="1037496"/>
      </dsp:txXfrm>
    </dsp:sp>
    <dsp:sp modelId="{6AEA4B66-81D1-BB45-B065-DBD9C7994543}">
      <dsp:nvSpPr>
        <dsp:cNvPr id="0" name=""/>
        <dsp:cNvSpPr/>
      </dsp:nvSpPr>
      <dsp:spPr>
        <a:xfrm>
          <a:off x="988412" y="2088626"/>
          <a:ext cx="1640483" cy="1551522"/>
        </a:xfrm>
        <a:prstGeom prst="ellipse">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Manager/</a:t>
          </a:r>
          <a:br>
            <a:rPr lang="en-US" sz="1800" kern="1200" dirty="0" smtClean="0"/>
          </a:br>
          <a:r>
            <a:rPr lang="en-US" sz="1800" kern="1200" dirty="0" smtClean="0"/>
            <a:t>Reporting</a:t>
          </a:r>
          <a:endParaRPr lang="en-US" sz="1800" kern="1200" dirty="0"/>
        </a:p>
      </dsp:txBody>
      <dsp:txXfrm>
        <a:off x="1228655" y="2315841"/>
        <a:ext cx="1159997" cy="109709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06748F-5405-E944-AA74-CD59592B614C}">
      <dsp:nvSpPr>
        <dsp:cNvPr id="0" name=""/>
        <dsp:cNvSpPr/>
      </dsp:nvSpPr>
      <dsp:spPr>
        <a:xfrm>
          <a:off x="1758346" y="695091"/>
          <a:ext cx="4338590" cy="4338590"/>
        </a:xfrm>
        <a:prstGeom prst="blockArc">
          <a:avLst>
            <a:gd name="adj1" fmla="val 10800000"/>
            <a:gd name="adj2" fmla="val 16199982"/>
            <a:gd name="adj3" fmla="val 4638"/>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7360FA92-168B-F046-8C09-66ADF12B0BF0}">
      <dsp:nvSpPr>
        <dsp:cNvPr id="0" name=""/>
        <dsp:cNvSpPr/>
      </dsp:nvSpPr>
      <dsp:spPr>
        <a:xfrm>
          <a:off x="1758346" y="695091"/>
          <a:ext cx="4338590" cy="4338590"/>
        </a:xfrm>
        <a:prstGeom prst="blockArc">
          <a:avLst>
            <a:gd name="adj1" fmla="val 5400018"/>
            <a:gd name="adj2" fmla="val 10800000"/>
            <a:gd name="adj3" fmla="val 4638"/>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251CEA0B-EAAC-3147-A9F8-267E9DA8C99A}">
      <dsp:nvSpPr>
        <dsp:cNvPr id="0" name=""/>
        <dsp:cNvSpPr/>
      </dsp:nvSpPr>
      <dsp:spPr>
        <a:xfrm>
          <a:off x="1758346" y="695091"/>
          <a:ext cx="4338590" cy="4338590"/>
        </a:xfrm>
        <a:prstGeom prst="blockArc">
          <a:avLst>
            <a:gd name="adj1" fmla="val 0"/>
            <a:gd name="adj2" fmla="val 5400018"/>
            <a:gd name="adj3" fmla="val 4638"/>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659CB18B-0CB0-424E-B0DC-3E8078008D6E}">
      <dsp:nvSpPr>
        <dsp:cNvPr id="0" name=""/>
        <dsp:cNvSpPr/>
      </dsp:nvSpPr>
      <dsp:spPr>
        <a:xfrm>
          <a:off x="1758346" y="695091"/>
          <a:ext cx="4338590" cy="4338590"/>
        </a:xfrm>
        <a:prstGeom prst="blockArc">
          <a:avLst>
            <a:gd name="adj1" fmla="val 16199982"/>
            <a:gd name="adj2" fmla="val 0"/>
            <a:gd name="adj3" fmla="val 4638"/>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8B17CDA7-D86A-E346-96D8-C895A11485D4}">
      <dsp:nvSpPr>
        <dsp:cNvPr id="0" name=""/>
        <dsp:cNvSpPr/>
      </dsp:nvSpPr>
      <dsp:spPr>
        <a:xfrm>
          <a:off x="2929448" y="1866215"/>
          <a:ext cx="1996343" cy="1996343"/>
        </a:xfrm>
        <a:prstGeom prst="ellipse">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kern="1200" dirty="0" smtClean="0"/>
            <a:t>Customer</a:t>
          </a:r>
          <a:endParaRPr lang="en-US" sz="2400" kern="1200" dirty="0"/>
        </a:p>
      </dsp:txBody>
      <dsp:txXfrm>
        <a:off x="3221806" y="2158573"/>
        <a:ext cx="1411627" cy="1411627"/>
      </dsp:txXfrm>
    </dsp:sp>
    <dsp:sp modelId="{4F0F8F51-86BC-194A-B64E-3B38EA3F4C04}">
      <dsp:nvSpPr>
        <dsp:cNvPr id="0" name=""/>
        <dsp:cNvSpPr/>
      </dsp:nvSpPr>
      <dsp:spPr>
        <a:xfrm>
          <a:off x="3122012" y="-78195"/>
          <a:ext cx="1611234" cy="1647190"/>
        </a:xfrm>
        <a:prstGeom prst="ellipse">
          <a:avLst/>
        </a:prstGeom>
        <a:solidFill>
          <a:schemeClr val="accent1"/>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Marketing</a:t>
          </a:r>
          <a:endParaRPr lang="en-US" sz="1800" kern="1200" dirty="0"/>
        </a:p>
      </dsp:txBody>
      <dsp:txXfrm>
        <a:off x="3357972" y="163030"/>
        <a:ext cx="1139314" cy="1164740"/>
      </dsp:txXfrm>
    </dsp:sp>
    <dsp:sp modelId="{2855A6DE-AB68-FF41-84EF-82D2C114487C}">
      <dsp:nvSpPr>
        <dsp:cNvPr id="0" name=""/>
        <dsp:cNvSpPr/>
      </dsp:nvSpPr>
      <dsp:spPr>
        <a:xfrm>
          <a:off x="5222006" y="2012423"/>
          <a:ext cx="1649245" cy="1703926"/>
        </a:xfrm>
        <a:prstGeom prst="ellipse">
          <a:avLst/>
        </a:prstGeom>
        <a:solidFill>
          <a:srgbClr val="FF0000"/>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Sales</a:t>
          </a:r>
          <a:endParaRPr lang="en-US" sz="1800" kern="1200" dirty="0"/>
        </a:p>
      </dsp:txBody>
      <dsp:txXfrm>
        <a:off x="5463532" y="2261957"/>
        <a:ext cx="1166193" cy="1204858"/>
      </dsp:txXfrm>
    </dsp:sp>
    <dsp:sp modelId="{EDCF33A9-8CD5-FB4C-A873-22C150E59809}">
      <dsp:nvSpPr>
        <dsp:cNvPr id="0" name=""/>
        <dsp:cNvSpPr/>
      </dsp:nvSpPr>
      <dsp:spPr>
        <a:xfrm>
          <a:off x="3130858" y="4249753"/>
          <a:ext cx="1593543" cy="1467242"/>
        </a:xfrm>
        <a:prstGeom prst="ellipse">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Support</a:t>
          </a:r>
          <a:endParaRPr lang="en-US" sz="1800" kern="1200" dirty="0"/>
        </a:p>
      </dsp:txBody>
      <dsp:txXfrm>
        <a:off x="3364227" y="4464626"/>
        <a:ext cx="1126805" cy="1037496"/>
      </dsp:txXfrm>
    </dsp:sp>
    <dsp:sp modelId="{6AEA4B66-81D1-BB45-B065-DBD9C7994543}">
      <dsp:nvSpPr>
        <dsp:cNvPr id="0" name=""/>
        <dsp:cNvSpPr/>
      </dsp:nvSpPr>
      <dsp:spPr>
        <a:xfrm>
          <a:off x="988412" y="2088626"/>
          <a:ext cx="1640483" cy="1551522"/>
        </a:xfrm>
        <a:prstGeom prst="ellipse">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Manager/</a:t>
          </a:r>
          <a:br>
            <a:rPr lang="en-US" sz="1800" kern="1200" dirty="0" smtClean="0"/>
          </a:br>
          <a:r>
            <a:rPr lang="en-US" sz="1800" kern="1200" dirty="0" smtClean="0"/>
            <a:t>Reporting</a:t>
          </a:r>
          <a:endParaRPr lang="en-US" sz="1800" kern="1200" dirty="0"/>
        </a:p>
      </dsp:txBody>
      <dsp:txXfrm>
        <a:off x="1228655" y="2315841"/>
        <a:ext cx="1159997" cy="109709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06748F-5405-E944-AA74-CD59592B614C}">
      <dsp:nvSpPr>
        <dsp:cNvPr id="0" name=""/>
        <dsp:cNvSpPr/>
      </dsp:nvSpPr>
      <dsp:spPr>
        <a:xfrm>
          <a:off x="1758346" y="695091"/>
          <a:ext cx="4338590" cy="4338590"/>
        </a:xfrm>
        <a:prstGeom prst="blockArc">
          <a:avLst>
            <a:gd name="adj1" fmla="val 10800000"/>
            <a:gd name="adj2" fmla="val 16199982"/>
            <a:gd name="adj3" fmla="val 4638"/>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7360FA92-168B-F046-8C09-66ADF12B0BF0}">
      <dsp:nvSpPr>
        <dsp:cNvPr id="0" name=""/>
        <dsp:cNvSpPr/>
      </dsp:nvSpPr>
      <dsp:spPr>
        <a:xfrm>
          <a:off x="1758346" y="695091"/>
          <a:ext cx="4338590" cy="4338590"/>
        </a:xfrm>
        <a:prstGeom prst="blockArc">
          <a:avLst>
            <a:gd name="adj1" fmla="val 5400018"/>
            <a:gd name="adj2" fmla="val 10800000"/>
            <a:gd name="adj3" fmla="val 4638"/>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251CEA0B-EAAC-3147-A9F8-267E9DA8C99A}">
      <dsp:nvSpPr>
        <dsp:cNvPr id="0" name=""/>
        <dsp:cNvSpPr/>
      </dsp:nvSpPr>
      <dsp:spPr>
        <a:xfrm>
          <a:off x="1758346" y="695091"/>
          <a:ext cx="4338590" cy="4338590"/>
        </a:xfrm>
        <a:prstGeom prst="blockArc">
          <a:avLst>
            <a:gd name="adj1" fmla="val 0"/>
            <a:gd name="adj2" fmla="val 5400018"/>
            <a:gd name="adj3" fmla="val 4638"/>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659CB18B-0CB0-424E-B0DC-3E8078008D6E}">
      <dsp:nvSpPr>
        <dsp:cNvPr id="0" name=""/>
        <dsp:cNvSpPr/>
      </dsp:nvSpPr>
      <dsp:spPr>
        <a:xfrm>
          <a:off x="1758346" y="695091"/>
          <a:ext cx="4338590" cy="4338590"/>
        </a:xfrm>
        <a:prstGeom prst="blockArc">
          <a:avLst>
            <a:gd name="adj1" fmla="val 16199982"/>
            <a:gd name="adj2" fmla="val 0"/>
            <a:gd name="adj3" fmla="val 4638"/>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8B17CDA7-D86A-E346-96D8-C895A11485D4}">
      <dsp:nvSpPr>
        <dsp:cNvPr id="0" name=""/>
        <dsp:cNvSpPr/>
      </dsp:nvSpPr>
      <dsp:spPr>
        <a:xfrm>
          <a:off x="2929448" y="1866215"/>
          <a:ext cx="1996343" cy="1996343"/>
        </a:xfrm>
        <a:prstGeom prst="ellipse">
          <a:avLst/>
        </a:prstGeom>
        <a:solidFill>
          <a:srgbClr val="008000"/>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kern="1200" dirty="0" smtClean="0"/>
            <a:t>Customer</a:t>
          </a:r>
          <a:endParaRPr lang="en-US" sz="2400" kern="1200" dirty="0"/>
        </a:p>
      </dsp:txBody>
      <dsp:txXfrm>
        <a:off x="3221806" y="2158573"/>
        <a:ext cx="1411627" cy="1411627"/>
      </dsp:txXfrm>
    </dsp:sp>
    <dsp:sp modelId="{4F0F8F51-86BC-194A-B64E-3B38EA3F4C04}">
      <dsp:nvSpPr>
        <dsp:cNvPr id="0" name=""/>
        <dsp:cNvSpPr/>
      </dsp:nvSpPr>
      <dsp:spPr>
        <a:xfrm>
          <a:off x="3122012" y="-78195"/>
          <a:ext cx="1611234" cy="1647190"/>
        </a:xfrm>
        <a:prstGeom prst="ellipse">
          <a:avLst/>
        </a:prstGeom>
        <a:solidFill>
          <a:schemeClr val="accent1"/>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Marketing</a:t>
          </a:r>
          <a:endParaRPr lang="en-US" sz="1800" kern="1200" dirty="0"/>
        </a:p>
      </dsp:txBody>
      <dsp:txXfrm>
        <a:off x="3357972" y="163030"/>
        <a:ext cx="1139314" cy="1164740"/>
      </dsp:txXfrm>
    </dsp:sp>
    <dsp:sp modelId="{2855A6DE-AB68-FF41-84EF-82D2C114487C}">
      <dsp:nvSpPr>
        <dsp:cNvPr id="0" name=""/>
        <dsp:cNvSpPr/>
      </dsp:nvSpPr>
      <dsp:spPr>
        <a:xfrm>
          <a:off x="5222006" y="2012423"/>
          <a:ext cx="1649245" cy="1703926"/>
        </a:xfrm>
        <a:prstGeom prst="ellipse">
          <a:avLst/>
        </a:prstGeom>
        <a:solidFill>
          <a:srgbClr val="FF0000"/>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Sales</a:t>
          </a:r>
          <a:endParaRPr lang="en-US" sz="1800" kern="1200" dirty="0"/>
        </a:p>
      </dsp:txBody>
      <dsp:txXfrm>
        <a:off x="5463532" y="2261957"/>
        <a:ext cx="1166193" cy="1204858"/>
      </dsp:txXfrm>
    </dsp:sp>
    <dsp:sp modelId="{EDCF33A9-8CD5-FB4C-A873-22C150E59809}">
      <dsp:nvSpPr>
        <dsp:cNvPr id="0" name=""/>
        <dsp:cNvSpPr/>
      </dsp:nvSpPr>
      <dsp:spPr>
        <a:xfrm>
          <a:off x="3130858" y="4249753"/>
          <a:ext cx="1593543" cy="1467242"/>
        </a:xfrm>
        <a:prstGeom prst="ellipse">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Support</a:t>
          </a:r>
          <a:endParaRPr lang="en-US" sz="1800" kern="1200" dirty="0"/>
        </a:p>
      </dsp:txBody>
      <dsp:txXfrm>
        <a:off x="3364227" y="4464626"/>
        <a:ext cx="1126805" cy="1037496"/>
      </dsp:txXfrm>
    </dsp:sp>
    <dsp:sp modelId="{6AEA4B66-81D1-BB45-B065-DBD9C7994543}">
      <dsp:nvSpPr>
        <dsp:cNvPr id="0" name=""/>
        <dsp:cNvSpPr/>
      </dsp:nvSpPr>
      <dsp:spPr>
        <a:xfrm>
          <a:off x="988412" y="2088626"/>
          <a:ext cx="1640483" cy="1551522"/>
        </a:xfrm>
        <a:prstGeom prst="ellipse">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Manager/</a:t>
          </a:r>
          <a:br>
            <a:rPr lang="en-US" sz="1800" kern="1200" dirty="0" smtClean="0"/>
          </a:br>
          <a:r>
            <a:rPr lang="en-US" sz="1800" kern="1200" dirty="0" smtClean="0"/>
            <a:t>Reporting</a:t>
          </a:r>
          <a:endParaRPr lang="en-US" sz="1800" kern="1200" dirty="0"/>
        </a:p>
      </dsp:txBody>
      <dsp:txXfrm>
        <a:off x="1228655" y="2315841"/>
        <a:ext cx="1159997" cy="109709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06748F-5405-E944-AA74-CD59592B614C}">
      <dsp:nvSpPr>
        <dsp:cNvPr id="0" name=""/>
        <dsp:cNvSpPr/>
      </dsp:nvSpPr>
      <dsp:spPr>
        <a:xfrm>
          <a:off x="1758346" y="695091"/>
          <a:ext cx="4338590" cy="4338590"/>
        </a:xfrm>
        <a:prstGeom prst="blockArc">
          <a:avLst>
            <a:gd name="adj1" fmla="val 10800000"/>
            <a:gd name="adj2" fmla="val 16199982"/>
            <a:gd name="adj3" fmla="val 4638"/>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7360FA92-168B-F046-8C09-66ADF12B0BF0}">
      <dsp:nvSpPr>
        <dsp:cNvPr id="0" name=""/>
        <dsp:cNvSpPr/>
      </dsp:nvSpPr>
      <dsp:spPr>
        <a:xfrm>
          <a:off x="1758346" y="695091"/>
          <a:ext cx="4338590" cy="4338590"/>
        </a:xfrm>
        <a:prstGeom prst="blockArc">
          <a:avLst>
            <a:gd name="adj1" fmla="val 5400018"/>
            <a:gd name="adj2" fmla="val 10800000"/>
            <a:gd name="adj3" fmla="val 4638"/>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251CEA0B-EAAC-3147-A9F8-267E9DA8C99A}">
      <dsp:nvSpPr>
        <dsp:cNvPr id="0" name=""/>
        <dsp:cNvSpPr/>
      </dsp:nvSpPr>
      <dsp:spPr>
        <a:xfrm>
          <a:off x="1758346" y="695091"/>
          <a:ext cx="4338590" cy="4338590"/>
        </a:xfrm>
        <a:prstGeom prst="blockArc">
          <a:avLst>
            <a:gd name="adj1" fmla="val 0"/>
            <a:gd name="adj2" fmla="val 5400018"/>
            <a:gd name="adj3" fmla="val 4638"/>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659CB18B-0CB0-424E-B0DC-3E8078008D6E}">
      <dsp:nvSpPr>
        <dsp:cNvPr id="0" name=""/>
        <dsp:cNvSpPr/>
      </dsp:nvSpPr>
      <dsp:spPr>
        <a:xfrm>
          <a:off x="1758346" y="695091"/>
          <a:ext cx="4338590" cy="4338590"/>
        </a:xfrm>
        <a:prstGeom prst="blockArc">
          <a:avLst>
            <a:gd name="adj1" fmla="val 16199982"/>
            <a:gd name="adj2" fmla="val 0"/>
            <a:gd name="adj3" fmla="val 4638"/>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8B17CDA7-D86A-E346-96D8-C895A11485D4}">
      <dsp:nvSpPr>
        <dsp:cNvPr id="0" name=""/>
        <dsp:cNvSpPr/>
      </dsp:nvSpPr>
      <dsp:spPr>
        <a:xfrm>
          <a:off x="2929448" y="1866215"/>
          <a:ext cx="1996343" cy="1996343"/>
        </a:xfrm>
        <a:prstGeom prst="ellipse">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kern="1200" dirty="0" smtClean="0"/>
            <a:t>Customer</a:t>
          </a:r>
          <a:endParaRPr lang="en-US" sz="2400" kern="1200" dirty="0"/>
        </a:p>
      </dsp:txBody>
      <dsp:txXfrm>
        <a:off x="3221806" y="2158573"/>
        <a:ext cx="1411627" cy="1411627"/>
      </dsp:txXfrm>
    </dsp:sp>
    <dsp:sp modelId="{4F0F8F51-86BC-194A-B64E-3B38EA3F4C04}">
      <dsp:nvSpPr>
        <dsp:cNvPr id="0" name=""/>
        <dsp:cNvSpPr/>
      </dsp:nvSpPr>
      <dsp:spPr>
        <a:xfrm>
          <a:off x="3122012" y="-78195"/>
          <a:ext cx="1611234" cy="1647190"/>
        </a:xfrm>
        <a:prstGeom prst="ellipse">
          <a:avLst/>
        </a:prstGeom>
        <a:solidFill>
          <a:schemeClr val="accent1"/>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Marketing</a:t>
          </a:r>
          <a:endParaRPr lang="en-US" sz="1800" kern="1200" dirty="0"/>
        </a:p>
      </dsp:txBody>
      <dsp:txXfrm>
        <a:off x="3357972" y="163030"/>
        <a:ext cx="1139314" cy="1164740"/>
      </dsp:txXfrm>
    </dsp:sp>
    <dsp:sp modelId="{2855A6DE-AB68-FF41-84EF-82D2C114487C}">
      <dsp:nvSpPr>
        <dsp:cNvPr id="0" name=""/>
        <dsp:cNvSpPr/>
      </dsp:nvSpPr>
      <dsp:spPr>
        <a:xfrm>
          <a:off x="5222006" y="2012423"/>
          <a:ext cx="1649245" cy="1703926"/>
        </a:xfrm>
        <a:prstGeom prst="ellipse">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Sales</a:t>
          </a:r>
          <a:endParaRPr lang="en-US" sz="1800" kern="1200" dirty="0"/>
        </a:p>
      </dsp:txBody>
      <dsp:txXfrm>
        <a:off x="5463532" y="2261957"/>
        <a:ext cx="1166193" cy="1204858"/>
      </dsp:txXfrm>
    </dsp:sp>
    <dsp:sp modelId="{EDCF33A9-8CD5-FB4C-A873-22C150E59809}">
      <dsp:nvSpPr>
        <dsp:cNvPr id="0" name=""/>
        <dsp:cNvSpPr/>
      </dsp:nvSpPr>
      <dsp:spPr>
        <a:xfrm>
          <a:off x="3130858" y="4249753"/>
          <a:ext cx="1593543" cy="1467242"/>
        </a:xfrm>
        <a:prstGeom prst="ellipse">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Support</a:t>
          </a:r>
          <a:endParaRPr lang="en-US" sz="1800" kern="1200" dirty="0"/>
        </a:p>
      </dsp:txBody>
      <dsp:txXfrm>
        <a:off x="3364227" y="4464626"/>
        <a:ext cx="1126805" cy="1037496"/>
      </dsp:txXfrm>
    </dsp:sp>
    <dsp:sp modelId="{6AEA4B66-81D1-BB45-B065-DBD9C7994543}">
      <dsp:nvSpPr>
        <dsp:cNvPr id="0" name=""/>
        <dsp:cNvSpPr/>
      </dsp:nvSpPr>
      <dsp:spPr>
        <a:xfrm>
          <a:off x="988412" y="2088626"/>
          <a:ext cx="1640483" cy="1551522"/>
        </a:xfrm>
        <a:prstGeom prst="ellipse">
          <a:avLst/>
        </a:prstGeom>
        <a:solidFill>
          <a:schemeClr val="accent6">
            <a:lumMod val="50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Manager/</a:t>
          </a:r>
          <a:br>
            <a:rPr lang="en-US" sz="1800" kern="1200" dirty="0" smtClean="0"/>
          </a:br>
          <a:r>
            <a:rPr lang="en-US" sz="1800" kern="1200" dirty="0" smtClean="0"/>
            <a:t>Reporting</a:t>
          </a:r>
          <a:endParaRPr lang="en-US" sz="1800" kern="1200" dirty="0"/>
        </a:p>
      </dsp:txBody>
      <dsp:txXfrm>
        <a:off x="1228655" y="2315841"/>
        <a:ext cx="1159997" cy="109709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06748F-5405-E944-AA74-CD59592B614C}">
      <dsp:nvSpPr>
        <dsp:cNvPr id="0" name=""/>
        <dsp:cNvSpPr/>
      </dsp:nvSpPr>
      <dsp:spPr>
        <a:xfrm>
          <a:off x="1758346" y="695091"/>
          <a:ext cx="4338590" cy="4338590"/>
        </a:xfrm>
        <a:prstGeom prst="blockArc">
          <a:avLst>
            <a:gd name="adj1" fmla="val 10800000"/>
            <a:gd name="adj2" fmla="val 16199982"/>
            <a:gd name="adj3" fmla="val 4638"/>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7360FA92-168B-F046-8C09-66ADF12B0BF0}">
      <dsp:nvSpPr>
        <dsp:cNvPr id="0" name=""/>
        <dsp:cNvSpPr/>
      </dsp:nvSpPr>
      <dsp:spPr>
        <a:xfrm>
          <a:off x="1758346" y="695091"/>
          <a:ext cx="4338590" cy="4338590"/>
        </a:xfrm>
        <a:prstGeom prst="blockArc">
          <a:avLst>
            <a:gd name="adj1" fmla="val 5400018"/>
            <a:gd name="adj2" fmla="val 10800000"/>
            <a:gd name="adj3" fmla="val 4638"/>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251CEA0B-EAAC-3147-A9F8-267E9DA8C99A}">
      <dsp:nvSpPr>
        <dsp:cNvPr id="0" name=""/>
        <dsp:cNvSpPr/>
      </dsp:nvSpPr>
      <dsp:spPr>
        <a:xfrm>
          <a:off x="1758346" y="695091"/>
          <a:ext cx="4338590" cy="4338590"/>
        </a:xfrm>
        <a:prstGeom prst="blockArc">
          <a:avLst>
            <a:gd name="adj1" fmla="val 0"/>
            <a:gd name="adj2" fmla="val 5400018"/>
            <a:gd name="adj3" fmla="val 4638"/>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659CB18B-0CB0-424E-B0DC-3E8078008D6E}">
      <dsp:nvSpPr>
        <dsp:cNvPr id="0" name=""/>
        <dsp:cNvSpPr/>
      </dsp:nvSpPr>
      <dsp:spPr>
        <a:xfrm>
          <a:off x="1758346" y="695091"/>
          <a:ext cx="4338590" cy="4338590"/>
        </a:xfrm>
        <a:prstGeom prst="blockArc">
          <a:avLst>
            <a:gd name="adj1" fmla="val 16199982"/>
            <a:gd name="adj2" fmla="val 0"/>
            <a:gd name="adj3" fmla="val 4638"/>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8B17CDA7-D86A-E346-96D8-C895A11485D4}">
      <dsp:nvSpPr>
        <dsp:cNvPr id="0" name=""/>
        <dsp:cNvSpPr/>
      </dsp:nvSpPr>
      <dsp:spPr>
        <a:xfrm>
          <a:off x="2929448" y="1866215"/>
          <a:ext cx="1996343" cy="1996343"/>
        </a:xfrm>
        <a:prstGeom prst="ellipse">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kern="1200" dirty="0" smtClean="0"/>
            <a:t>Customer</a:t>
          </a:r>
          <a:endParaRPr lang="en-US" sz="2400" kern="1200" dirty="0"/>
        </a:p>
      </dsp:txBody>
      <dsp:txXfrm>
        <a:off x="3221806" y="2158573"/>
        <a:ext cx="1411627" cy="1411627"/>
      </dsp:txXfrm>
    </dsp:sp>
    <dsp:sp modelId="{4F0F8F51-86BC-194A-B64E-3B38EA3F4C04}">
      <dsp:nvSpPr>
        <dsp:cNvPr id="0" name=""/>
        <dsp:cNvSpPr/>
      </dsp:nvSpPr>
      <dsp:spPr>
        <a:xfrm>
          <a:off x="3122012" y="-78195"/>
          <a:ext cx="1611234" cy="1647190"/>
        </a:xfrm>
        <a:prstGeom prst="ellipse">
          <a:avLst/>
        </a:prstGeom>
        <a:solidFill>
          <a:schemeClr val="accent1"/>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Marketing</a:t>
          </a:r>
          <a:endParaRPr lang="en-US" sz="1800" kern="1200" dirty="0"/>
        </a:p>
      </dsp:txBody>
      <dsp:txXfrm>
        <a:off x="3357972" y="163030"/>
        <a:ext cx="1139314" cy="1164740"/>
      </dsp:txXfrm>
    </dsp:sp>
    <dsp:sp modelId="{2855A6DE-AB68-FF41-84EF-82D2C114487C}">
      <dsp:nvSpPr>
        <dsp:cNvPr id="0" name=""/>
        <dsp:cNvSpPr/>
      </dsp:nvSpPr>
      <dsp:spPr>
        <a:xfrm>
          <a:off x="5222006" y="2012423"/>
          <a:ext cx="1649245" cy="1703926"/>
        </a:xfrm>
        <a:prstGeom prst="ellipse">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Sales</a:t>
          </a:r>
          <a:endParaRPr lang="en-US" sz="1800" kern="1200" dirty="0"/>
        </a:p>
      </dsp:txBody>
      <dsp:txXfrm>
        <a:off x="5463532" y="2261957"/>
        <a:ext cx="1166193" cy="1204858"/>
      </dsp:txXfrm>
    </dsp:sp>
    <dsp:sp modelId="{EDCF33A9-8CD5-FB4C-A873-22C150E59809}">
      <dsp:nvSpPr>
        <dsp:cNvPr id="0" name=""/>
        <dsp:cNvSpPr/>
      </dsp:nvSpPr>
      <dsp:spPr>
        <a:xfrm>
          <a:off x="3130858" y="4249753"/>
          <a:ext cx="1593543" cy="1467242"/>
        </a:xfrm>
        <a:prstGeom prst="ellipse">
          <a:avLst/>
        </a:prstGeom>
        <a:solidFill>
          <a:srgbClr val="FF6600"/>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Support</a:t>
          </a:r>
          <a:endParaRPr lang="en-US" sz="1800" kern="1200" dirty="0"/>
        </a:p>
      </dsp:txBody>
      <dsp:txXfrm>
        <a:off x="3364227" y="4464626"/>
        <a:ext cx="1126805" cy="1037496"/>
      </dsp:txXfrm>
    </dsp:sp>
    <dsp:sp modelId="{6AEA4B66-81D1-BB45-B065-DBD9C7994543}">
      <dsp:nvSpPr>
        <dsp:cNvPr id="0" name=""/>
        <dsp:cNvSpPr/>
      </dsp:nvSpPr>
      <dsp:spPr>
        <a:xfrm>
          <a:off x="988412" y="2088626"/>
          <a:ext cx="1640483" cy="1551522"/>
        </a:xfrm>
        <a:prstGeom prst="ellipse">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Manager/</a:t>
          </a:r>
          <a:br>
            <a:rPr lang="en-US" sz="1800" kern="1200" dirty="0" smtClean="0"/>
          </a:br>
          <a:r>
            <a:rPr lang="en-US" sz="1800" kern="1200" dirty="0" smtClean="0"/>
            <a:t>Reporting</a:t>
          </a:r>
          <a:endParaRPr lang="en-US" sz="1800" kern="1200" dirty="0"/>
        </a:p>
      </dsp:txBody>
      <dsp:txXfrm>
        <a:off x="1228655" y="2315841"/>
        <a:ext cx="1159997" cy="109709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06748F-5405-E944-AA74-CD59592B614C}">
      <dsp:nvSpPr>
        <dsp:cNvPr id="0" name=""/>
        <dsp:cNvSpPr/>
      </dsp:nvSpPr>
      <dsp:spPr>
        <a:xfrm>
          <a:off x="1758346" y="695091"/>
          <a:ext cx="4338590" cy="4338590"/>
        </a:xfrm>
        <a:prstGeom prst="blockArc">
          <a:avLst>
            <a:gd name="adj1" fmla="val 10800000"/>
            <a:gd name="adj2" fmla="val 16199982"/>
            <a:gd name="adj3" fmla="val 4638"/>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7360FA92-168B-F046-8C09-66ADF12B0BF0}">
      <dsp:nvSpPr>
        <dsp:cNvPr id="0" name=""/>
        <dsp:cNvSpPr/>
      </dsp:nvSpPr>
      <dsp:spPr>
        <a:xfrm>
          <a:off x="1758346" y="695091"/>
          <a:ext cx="4338590" cy="4338590"/>
        </a:xfrm>
        <a:prstGeom prst="blockArc">
          <a:avLst>
            <a:gd name="adj1" fmla="val 5400018"/>
            <a:gd name="adj2" fmla="val 10800000"/>
            <a:gd name="adj3" fmla="val 4638"/>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251CEA0B-EAAC-3147-A9F8-267E9DA8C99A}">
      <dsp:nvSpPr>
        <dsp:cNvPr id="0" name=""/>
        <dsp:cNvSpPr/>
      </dsp:nvSpPr>
      <dsp:spPr>
        <a:xfrm>
          <a:off x="1758346" y="695091"/>
          <a:ext cx="4338590" cy="4338590"/>
        </a:xfrm>
        <a:prstGeom prst="blockArc">
          <a:avLst>
            <a:gd name="adj1" fmla="val 0"/>
            <a:gd name="adj2" fmla="val 5400018"/>
            <a:gd name="adj3" fmla="val 4638"/>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659CB18B-0CB0-424E-B0DC-3E8078008D6E}">
      <dsp:nvSpPr>
        <dsp:cNvPr id="0" name=""/>
        <dsp:cNvSpPr/>
      </dsp:nvSpPr>
      <dsp:spPr>
        <a:xfrm>
          <a:off x="1758346" y="695091"/>
          <a:ext cx="4338590" cy="4338590"/>
        </a:xfrm>
        <a:prstGeom prst="blockArc">
          <a:avLst>
            <a:gd name="adj1" fmla="val 16199982"/>
            <a:gd name="adj2" fmla="val 0"/>
            <a:gd name="adj3" fmla="val 4638"/>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8B17CDA7-D86A-E346-96D8-C895A11485D4}">
      <dsp:nvSpPr>
        <dsp:cNvPr id="0" name=""/>
        <dsp:cNvSpPr/>
      </dsp:nvSpPr>
      <dsp:spPr>
        <a:xfrm>
          <a:off x="2929448" y="1866215"/>
          <a:ext cx="1996343" cy="1996343"/>
        </a:xfrm>
        <a:prstGeom prst="ellipse">
          <a:avLst/>
        </a:prstGeom>
        <a:solidFill>
          <a:srgbClr val="008000"/>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kern="1200" dirty="0" smtClean="0"/>
            <a:t>Customer</a:t>
          </a:r>
          <a:endParaRPr lang="en-US" sz="2400" kern="1200" dirty="0"/>
        </a:p>
      </dsp:txBody>
      <dsp:txXfrm>
        <a:off x="3221806" y="2158573"/>
        <a:ext cx="1411627" cy="1411627"/>
      </dsp:txXfrm>
    </dsp:sp>
    <dsp:sp modelId="{4F0F8F51-86BC-194A-B64E-3B38EA3F4C04}">
      <dsp:nvSpPr>
        <dsp:cNvPr id="0" name=""/>
        <dsp:cNvSpPr/>
      </dsp:nvSpPr>
      <dsp:spPr>
        <a:xfrm>
          <a:off x="3122012" y="-78195"/>
          <a:ext cx="1611234" cy="1647190"/>
        </a:xfrm>
        <a:prstGeom prst="ellipse">
          <a:avLst/>
        </a:prstGeom>
        <a:solidFill>
          <a:schemeClr val="accent1"/>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Marketing</a:t>
          </a:r>
          <a:endParaRPr lang="en-US" sz="1800" kern="1200" dirty="0"/>
        </a:p>
      </dsp:txBody>
      <dsp:txXfrm>
        <a:off x="3357972" y="163030"/>
        <a:ext cx="1139314" cy="1164740"/>
      </dsp:txXfrm>
    </dsp:sp>
    <dsp:sp modelId="{2855A6DE-AB68-FF41-84EF-82D2C114487C}">
      <dsp:nvSpPr>
        <dsp:cNvPr id="0" name=""/>
        <dsp:cNvSpPr/>
      </dsp:nvSpPr>
      <dsp:spPr>
        <a:xfrm>
          <a:off x="5222006" y="2012423"/>
          <a:ext cx="1649245" cy="1703926"/>
        </a:xfrm>
        <a:prstGeom prst="ellipse">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Sales</a:t>
          </a:r>
          <a:endParaRPr lang="en-US" sz="1800" kern="1200" dirty="0"/>
        </a:p>
      </dsp:txBody>
      <dsp:txXfrm>
        <a:off x="5463532" y="2261957"/>
        <a:ext cx="1166193" cy="1204858"/>
      </dsp:txXfrm>
    </dsp:sp>
    <dsp:sp modelId="{EDCF33A9-8CD5-FB4C-A873-22C150E59809}">
      <dsp:nvSpPr>
        <dsp:cNvPr id="0" name=""/>
        <dsp:cNvSpPr/>
      </dsp:nvSpPr>
      <dsp:spPr>
        <a:xfrm>
          <a:off x="3130858" y="4249753"/>
          <a:ext cx="1593543" cy="1467242"/>
        </a:xfrm>
        <a:prstGeom prst="ellipse">
          <a:avLst/>
        </a:prstGeom>
        <a:solidFill>
          <a:srgbClr val="FF6600"/>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Support</a:t>
          </a:r>
          <a:endParaRPr lang="en-US" sz="1800" kern="1200" dirty="0"/>
        </a:p>
      </dsp:txBody>
      <dsp:txXfrm>
        <a:off x="3364227" y="4464626"/>
        <a:ext cx="1126805" cy="1037496"/>
      </dsp:txXfrm>
    </dsp:sp>
    <dsp:sp modelId="{6AEA4B66-81D1-BB45-B065-DBD9C7994543}">
      <dsp:nvSpPr>
        <dsp:cNvPr id="0" name=""/>
        <dsp:cNvSpPr/>
      </dsp:nvSpPr>
      <dsp:spPr>
        <a:xfrm>
          <a:off x="988412" y="2088626"/>
          <a:ext cx="1640483" cy="1551522"/>
        </a:xfrm>
        <a:prstGeom prst="ellipse">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Manager/</a:t>
          </a:r>
          <a:br>
            <a:rPr lang="en-US" sz="1800" kern="1200" dirty="0" smtClean="0"/>
          </a:br>
          <a:r>
            <a:rPr lang="en-US" sz="1800" kern="1200" dirty="0" smtClean="0"/>
            <a:t>Reporting</a:t>
          </a:r>
          <a:endParaRPr lang="en-US" sz="1800" kern="1200" dirty="0"/>
        </a:p>
      </dsp:txBody>
      <dsp:txXfrm>
        <a:off x="1228655" y="2315841"/>
        <a:ext cx="1159997" cy="109709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06748F-5405-E944-AA74-CD59592B614C}">
      <dsp:nvSpPr>
        <dsp:cNvPr id="0" name=""/>
        <dsp:cNvSpPr/>
      </dsp:nvSpPr>
      <dsp:spPr>
        <a:xfrm>
          <a:off x="1758346" y="695091"/>
          <a:ext cx="4338590" cy="4338590"/>
        </a:xfrm>
        <a:prstGeom prst="blockArc">
          <a:avLst>
            <a:gd name="adj1" fmla="val 10800000"/>
            <a:gd name="adj2" fmla="val 16199982"/>
            <a:gd name="adj3" fmla="val 4638"/>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7360FA92-168B-F046-8C09-66ADF12B0BF0}">
      <dsp:nvSpPr>
        <dsp:cNvPr id="0" name=""/>
        <dsp:cNvSpPr/>
      </dsp:nvSpPr>
      <dsp:spPr>
        <a:xfrm>
          <a:off x="1758346" y="695091"/>
          <a:ext cx="4338590" cy="4338590"/>
        </a:xfrm>
        <a:prstGeom prst="blockArc">
          <a:avLst>
            <a:gd name="adj1" fmla="val 5400018"/>
            <a:gd name="adj2" fmla="val 10800000"/>
            <a:gd name="adj3" fmla="val 4638"/>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251CEA0B-EAAC-3147-A9F8-267E9DA8C99A}">
      <dsp:nvSpPr>
        <dsp:cNvPr id="0" name=""/>
        <dsp:cNvSpPr/>
      </dsp:nvSpPr>
      <dsp:spPr>
        <a:xfrm>
          <a:off x="1758346" y="695091"/>
          <a:ext cx="4338590" cy="4338590"/>
        </a:xfrm>
        <a:prstGeom prst="blockArc">
          <a:avLst>
            <a:gd name="adj1" fmla="val 0"/>
            <a:gd name="adj2" fmla="val 5400018"/>
            <a:gd name="adj3" fmla="val 4638"/>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659CB18B-0CB0-424E-B0DC-3E8078008D6E}">
      <dsp:nvSpPr>
        <dsp:cNvPr id="0" name=""/>
        <dsp:cNvSpPr/>
      </dsp:nvSpPr>
      <dsp:spPr>
        <a:xfrm>
          <a:off x="1758346" y="695091"/>
          <a:ext cx="4338590" cy="4338590"/>
        </a:xfrm>
        <a:prstGeom prst="blockArc">
          <a:avLst>
            <a:gd name="adj1" fmla="val 16199982"/>
            <a:gd name="adj2" fmla="val 0"/>
            <a:gd name="adj3" fmla="val 4638"/>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8B17CDA7-D86A-E346-96D8-C895A11485D4}">
      <dsp:nvSpPr>
        <dsp:cNvPr id="0" name=""/>
        <dsp:cNvSpPr/>
      </dsp:nvSpPr>
      <dsp:spPr>
        <a:xfrm>
          <a:off x="2929448" y="1866215"/>
          <a:ext cx="1996343" cy="1996343"/>
        </a:xfrm>
        <a:prstGeom prst="ellipse">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kern="1200" dirty="0" smtClean="0"/>
            <a:t>Customer</a:t>
          </a:r>
          <a:endParaRPr lang="en-US" sz="2400" kern="1200" dirty="0"/>
        </a:p>
      </dsp:txBody>
      <dsp:txXfrm>
        <a:off x="3221806" y="2158573"/>
        <a:ext cx="1411627" cy="1411627"/>
      </dsp:txXfrm>
    </dsp:sp>
    <dsp:sp modelId="{4F0F8F51-86BC-194A-B64E-3B38EA3F4C04}">
      <dsp:nvSpPr>
        <dsp:cNvPr id="0" name=""/>
        <dsp:cNvSpPr/>
      </dsp:nvSpPr>
      <dsp:spPr>
        <a:xfrm>
          <a:off x="3122012" y="-78195"/>
          <a:ext cx="1611234" cy="1647190"/>
        </a:xfrm>
        <a:prstGeom prst="ellipse">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Marketing</a:t>
          </a:r>
          <a:endParaRPr lang="en-US" sz="1800" kern="1200" dirty="0"/>
        </a:p>
      </dsp:txBody>
      <dsp:txXfrm>
        <a:off x="3357972" y="163030"/>
        <a:ext cx="1139314" cy="1164740"/>
      </dsp:txXfrm>
    </dsp:sp>
    <dsp:sp modelId="{2855A6DE-AB68-FF41-84EF-82D2C114487C}">
      <dsp:nvSpPr>
        <dsp:cNvPr id="0" name=""/>
        <dsp:cNvSpPr/>
      </dsp:nvSpPr>
      <dsp:spPr>
        <a:xfrm>
          <a:off x="5222006" y="2012423"/>
          <a:ext cx="1649245" cy="1703926"/>
        </a:xfrm>
        <a:prstGeom prst="ellipse">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Sales</a:t>
          </a:r>
          <a:endParaRPr lang="en-US" sz="1800" kern="1200" dirty="0"/>
        </a:p>
      </dsp:txBody>
      <dsp:txXfrm>
        <a:off x="5463532" y="2261957"/>
        <a:ext cx="1166193" cy="1204858"/>
      </dsp:txXfrm>
    </dsp:sp>
    <dsp:sp modelId="{EDCF33A9-8CD5-FB4C-A873-22C150E59809}">
      <dsp:nvSpPr>
        <dsp:cNvPr id="0" name=""/>
        <dsp:cNvSpPr/>
      </dsp:nvSpPr>
      <dsp:spPr>
        <a:xfrm>
          <a:off x="3130858" y="4249753"/>
          <a:ext cx="1593543" cy="1467242"/>
        </a:xfrm>
        <a:prstGeom prst="ellipse">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Support</a:t>
          </a:r>
          <a:endParaRPr lang="en-US" sz="1800" kern="1200" dirty="0"/>
        </a:p>
      </dsp:txBody>
      <dsp:txXfrm>
        <a:off x="3364227" y="4464626"/>
        <a:ext cx="1126805" cy="1037496"/>
      </dsp:txXfrm>
    </dsp:sp>
    <dsp:sp modelId="{6AEA4B66-81D1-BB45-B065-DBD9C7994543}">
      <dsp:nvSpPr>
        <dsp:cNvPr id="0" name=""/>
        <dsp:cNvSpPr/>
      </dsp:nvSpPr>
      <dsp:spPr>
        <a:xfrm>
          <a:off x="988412" y="2088626"/>
          <a:ext cx="1640483" cy="1551522"/>
        </a:xfrm>
        <a:prstGeom prst="ellipse">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Manager/</a:t>
          </a:r>
          <a:br>
            <a:rPr lang="en-US" sz="1800" kern="1200" dirty="0" smtClean="0"/>
          </a:br>
          <a:r>
            <a:rPr lang="en-US" sz="1800" kern="1200" dirty="0" smtClean="0"/>
            <a:t>Reporting</a:t>
          </a:r>
          <a:endParaRPr lang="en-US" sz="1800" kern="1200" dirty="0"/>
        </a:p>
      </dsp:txBody>
      <dsp:txXfrm>
        <a:off x="1228655" y="2315841"/>
        <a:ext cx="1159997" cy="109709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06748F-5405-E944-AA74-CD59592B614C}">
      <dsp:nvSpPr>
        <dsp:cNvPr id="0" name=""/>
        <dsp:cNvSpPr/>
      </dsp:nvSpPr>
      <dsp:spPr>
        <a:xfrm>
          <a:off x="1788055" y="721255"/>
          <a:ext cx="4805889" cy="4805889"/>
        </a:xfrm>
        <a:prstGeom prst="blockArc">
          <a:avLst>
            <a:gd name="adj1" fmla="val 10800000"/>
            <a:gd name="adj2" fmla="val 16200000"/>
            <a:gd name="adj3" fmla="val 4644"/>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7360FA92-168B-F046-8C09-66ADF12B0BF0}">
      <dsp:nvSpPr>
        <dsp:cNvPr id="0" name=""/>
        <dsp:cNvSpPr/>
      </dsp:nvSpPr>
      <dsp:spPr>
        <a:xfrm>
          <a:off x="1788055" y="721255"/>
          <a:ext cx="4805889" cy="4805889"/>
        </a:xfrm>
        <a:prstGeom prst="blockArc">
          <a:avLst>
            <a:gd name="adj1" fmla="val 5400000"/>
            <a:gd name="adj2" fmla="val 10800000"/>
            <a:gd name="adj3" fmla="val 4644"/>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251CEA0B-EAAC-3147-A9F8-267E9DA8C99A}">
      <dsp:nvSpPr>
        <dsp:cNvPr id="0" name=""/>
        <dsp:cNvSpPr/>
      </dsp:nvSpPr>
      <dsp:spPr>
        <a:xfrm>
          <a:off x="1788055" y="721255"/>
          <a:ext cx="4805889" cy="4805889"/>
        </a:xfrm>
        <a:prstGeom prst="blockArc">
          <a:avLst>
            <a:gd name="adj1" fmla="val 0"/>
            <a:gd name="adj2" fmla="val 5400000"/>
            <a:gd name="adj3" fmla="val 4644"/>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659CB18B-0CB0-424E-B0DC-3E8078008D6E}">
      <dsp:nvSpPr>
        <dsp:cNvPr id="0" name=""/>
        <dsp:cNvSpPr/>
      </dsp:nvSpPr>
      <dsp:spPr>
        <a:xfrm>
          <a:off x="1788055" y="721255"/>
          <a:ext cx="4805889" cy="4805889"/>
        </a:xfrm>
        <a:prstGeom prst="blockArc">
          <a:avLst>
            <a:gd name="adj1" fmla="val 16200000"/>
            <a:gd name="adj2" fmla="val 0"/>
            <a:gd name="adj3" fmla="val 4644"/>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8B17CDA7-D86A-E346-96D8-C895A11485D4}">
      <dsp:nvSpPr>
        <dsp:cNvPr id="0" name=""/>
        <dsp:cNvSpPr/>
      </dsp:nvSpPr>
      <dsp:spPr>
        <a:xfrm>
          <a:off x="3083904" y="2017104"/>
          <a:ext cx="2214190" cy="2214190"/>
        </a:xfrm>
        <a:prstGeom prst="ellipse">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34290" tIns="34290" rIns="34290" bIns="34290" numCol="1" spcCol="1270" anchor="ctr" anchorCtr="0">
          <a:noAutofit/>
        </a:bodyPr>
        <a:lstStyle/>
        <a:p>
          <a:pPr lvl="0" algn="ctr" defTabSz="1200150">
            <a:lnSpc>
              <a:spcPct val="90000"/>
            </a:lnSpc>
            <a:spcBef>
              <a:spcPct val="0"/>
            </a:spcBef>
            <a:spcAft>
              <a:spcPct val="35000"/>
            </a:spcAft>
          </a:pPr>
          <a:r>
            <a:rPr lang="en-US" sz="2700" kern="1200" dirty="0" smtClean="0"/>
            <a:t>Customer</a:t>
          </a:r>
          <a:endParaRPr lang="en-US" sz="2700" kern="1200" dirty="0"/>
        </a:p>
      </dsp:txBody>
      <dsp:txXfrm>
        <a:off x="3408165" y="2341365"/>
        <a:ext cx="1565668" cy="1565668"/>
      </dsp:txXfrm>
    </dsp:sp>
    <dsp:sp modelId="{4F0F8F51-86BC-194A-B64E-3B38EA3F4C04}">
      <dsp:nvSpPr>
        <dsp:cNvPr id="0" name=""/>
        <dsp:cNvSpPr/>
      </dsp:nvSpPr>
      <dsp:spPr>
        <a:xfrm>
          <a:off x="3416033" y="2086"/>
          <a:ext cx="1549933" cy="1549933"/>
        </a:xfrm>
        <a:prstGeom prst="ellipse">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Marketing</a:t>
          </a:r>
          <a:endParaRPr lang="en-US" sz="1800" kern="1200" dirty="0"/>
        </a:p>
      </dsp:txBody>
      <dsp:txXfrm>
        <a:off x="3643015" y="229068"/>
        <a:ext cx="1095969" cy="1095969"/>
      </dsp:txXfrm>
    </dsp:sp>
    <dsp:sp modelId="{2855A6DE-AB68-FF41-84EF-82D2C114487C}">
      <dsp:nvSpPr>
        <dsp:cNvPr id="0" name=""/>
        <dsp:cNvSpPr/>
      </dsp:nvSpPr>
      <dsp:spPr>
        <a:xfrm>
          <a:off x="5763180" y="2349233"/>
          <a:ext cx="1549933" cy="1549933"/>
        </a:xfrm>
        <a:prstGeom prst="ellipse">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Sales</a:t>
          </a:r>
          <a:endParaRPr lang="en-US" sz="1800" kern="1200" dirty="0"/>
        </a:p>
      </dsp:txBody>
      <dsp:txXfrm>
        <a:off x="5990162" y="2576215"/>
        <a:ext cx="1095969" cy="1095969"/>
      </dsp:txXfrm>
    </dsp:sp>
    <dsp:sp modelId="{EDCF33A9-8CD5-FB4C-A873-22C150E59809}">
      <dsp:nvSpPr>
        <dsp:cNvPr id="0" name=""/>
        <dsp:cNvSpPr/>
      </dsp:nvSpPr>
      <dsp:spPr>
        <a:xfrm>
          <a:off x="3416033" y="4696380"/>
          <a:ext cx="1549933" cy="1549933"/>
        </a:xfrm>
        <a:prstGeom prst="ellipse">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Support</a:t>
          </a:r>
          <a:endParaRPr lang="en-US" sz="1800" kern="1200" dirty="0"/>
        </a:p>
      </dsp:txBody>
      <dsp:txXfrm>
        <a:off x="3643015" y="4923362"/>
        <a:ext cx="1095969" cy="1095969"/>
      </dsp:txXfrm>
    </dsp:sp>
    <dsp:sp modelId="{6AEA4B66-81D1-BB45-B065-DBD9C7994543}">
      <dsp:nvSpPr>
        <dsp:cNvPr id="0" name=""/>
        <dsp:cNvSpPr/>
      </dsp:nvSpPr>
      <dsp:spPr>
        <a:xfrm>
          <a:off x="1068886" y="2349233"/>
          <a:ext cx="1549933" cy="1549933"/>
        </a:xfrm>
        <a:prstGeom prst="ellipse">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Manager/</a:t>
          </a:r>
          <a:br>
            <a:rPr lang="en-US" sz="1800" kern="1200" dirty="0" smtClean="0"/>
          </a:br>
          <a:r>
            <a:rPr lang="en-US" sz="1800" kern="1200" dirty="0" smtClean="0"/>
            <a:t>Reporting</a:t>
          </a:r>
          <a:endParaRPr lang="en-US" sz="1800" kern="1200" dirty="0"/>
        </a:p>
      </dsp:txBody>
      <dsp:txXfrm>
        <a:off x="1295868" y="2576215"/>
        <a:ext cx="1095969" cy="1095969"/>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bwMode="auto">
          <a:xfrm>
            <a:off x="0" y="0"/>
            <a:ext cx="6019800" cy="46831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defTabSz="931863">
              <a:defRPr sz="1200"/>
            </a:lvl1pPr>
          </a:lstStyle>
          <a:p>
            <a:pPr>
              <a:defRPr/>
            </a:pPr>
            <a:endParaRPr lang="en-US"/>
          </a:p>
        </p:txBody>
      </p:sp>
      <p:sp>
        <p:nvSpPr>
          <p:cNvPr id="20483" name="Rectangle 3"/>
          <p:cNvSpPr>
            <a:spLocks noGrp="1" noChangeArrowheads="1"/>
          </p:cNvSpPr>
          <p:nvPr>
            <p:ph type="dt" sz="quarter" idx="1"/>
          </p:nvPr>
        </p:nvSpPr>
        <p:spPr bwMode="auto">
          <a:xfrm>
            <a:off x="6096000" y="0"/>
            <a:ext cx="912813" cy="46831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defTabSz="931863">
              <a:defRPr sz="900"/>
            </a:lvl1pPr>
          </a:lstStyle>
          <a:p>
            <a:pPr>
              <a:defRPr/>
            </a:pPr>
            <a:fld id="{A9233B7B-821A-4C07-BAAE-6272F92BD204}" type="datetime1">
              <a:rPr lang="en-US"/>
              <a:pPr>
                <a:defRPr/>
              </a:pPr>
              <a:t>11/2/11</a:t>
            </a:fld>
            <a:endParaRPr lang="en-US"/>
          </a:p>
        </p:txBody>
      </p:sp>
      <p:sp>
        <p:nvSpPr>
          <p:cNvPr id="20484" name="Rectangle 4"/>
          <p:cNvSpPr>
            <a:spLocks noGrp="1" noChangeArrowheads="1"/>
          </p:cNvSpPr>
          <p:nvPr>
            <p:ph type="ftr" sz="quarter" idx="2"/>
          </p:nvPr>
        </p:nvSpPr>
        <p:spPr bwMode="auto">
          <a:xfrm>
            <a:off x="0" y="8902700"/>
            <a:ext cx="3038475" cy="468313"/>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defTabSz="931863">
              <a:defRPr sz="900"/>
            </a:lvl1pPr>
          </a:lstStyle>
          <a:p>
            <a:pPr>
              <a:defRPr/>
            </a:pPr>
            <a:r>
              <a:rPr lang="en-US" smtClean="0"/>
              <a:t>Copyright©2010 SugarCRM, Inc. All rights reserved.</a:t>
            </a:r>
            <a:endParaRPr lang="en-US"/>
          </a:p>
        </p:txBody>
      </p:sp>
      <p:sp>
        <p:nvSpPr>
          <p:cNvPr id="20485" name="Rectangle 5"/>
          <p:cNvSpPr>
            <a:spLocks noGrp="1" noChangeArrowheads="1"/>
          </p:cNvSpPr>
          <p:nvPr>
            <p:ph type="sldNum" sz="quarter" idx="3"/>
          </p:nvPr>
        </p:nvSpPr>
        <p:spPr bwMode="auto">
          <a:xfrm>
            <a:off x="3970338" y="8902700"/>
            <a:ext cx="3038475" cy="468313"/>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defTabSz="931863">
              <a:defRPr sz="900"/>
            </a:lvl1pPr>
          </a:lstStyle>
          <a:p>
            <a:pPr>
              <a:defRPr/>
            </a:pPr>
            <a:fld id="{4D7D7E47-C0DC-4661-BD2A-819431C39BE5}" type="slidenum">
              <a:rPr lang="en-US"/>
              <a:pPr>
                <a:defRPr/>
              </a:pPr>
              <a:t>‹#›</a:t>
            </a:fld>
            <a:endParaRPr lang="en-US"/>
          </a:p>
        </p:txBody>
      </p:sp>
    </p:spTree>
    <p:extLst>
      <p:ext uri="{BB962C8B-B14F-4D97-AF65-F5344CB8AC3E}">
        <p14:creationId xmlns:p14="http://schemas.microsoft.com/office/powerpoint/2010/main" val="1999757976"/>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6019800" cy="46831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defTabSz="931863">
              <a:defRPr sz="1200"/>
            </a:lvl1pPr>
          </a:lstStyle>
          <a:p>
            <a:pPr>
              <a:defRPr/>
            </a:pPr>
            <a:endParaRPr lang="en-US"/>
          </a:p>
        </p:txBody>
      </p:sp>
      <p:sp>
        <p:nvSpPr>
          <p:cNvPr id="9219" name="Rectangle 3"/>
          <p:cNvSpPr>
            <a:spLocks noGrp="1" noChangeArrowheads="1"/>
          </p:cNvSpPr>
          <p:nvPr>
            <p:ph type="dt" idx="1"/>
          </p:nvPr>
        </p:nvSpPr>
        <p:spPr bwMode="auto">
          <a:xfrm>
            <a:off x="6248400" y="0"/>
            <a:ext cx="760413" cy="46831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defTabSz="931863">
              <a:defRPr sz="800"/>
            </a:lvl1pPr>
          </a:lstStyle>
          <a:p>
            <a:pPr>
              <a:defRPr/>
            </a:pPr>
            <a:fld id="{40E3293F-9458-481D-9C61-D1693A7BF94E}" type="datetime1">
              <a:rPr lang="en-US"/>
              <a:pPr>
                <a:defRPr/>
              </a:pPr>
              <a:t>11/2/11</a:t>
            </a:fld>
            <a:endParaRPr lang="en-US"/>
          </a:p>
        </p:txBody>
      </p:sp>
      <p:sp>
        <p:nvSpPr>
          <p:cNvPr id="11268" name="Rectangle 4"/>
          <p:cNvSpPr>
            <a:spLocks noGrp="1" noRot="1" noChangeAspect="1" noChangeArrowheads="1" noTextEdit="1"/>
          </p:cNvSpPr>
          <p:nvPr>
            <p:ph type="sldImg" idx="2"/>
          </p:nvPr>
        </p:nvSpPr>
        <p:spPr bwMode="auto">
          <a:xfrm>
            <a:off x="1162050" y="703263"/>
            <a:ext cx="4686300" cy="3514725"/>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701675" y="4452938"/>
            <a:ext cx="5607050" cy="421640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22" name="Rectangle 6"/>
          <p:cNvSpPr>
            <a:spLocks noGrp="1" noChangeArrowheads="1"/>
          </p:cNvSpPr>
          <p:nvPr>
            <p:ph type="ftr" sz="quarter" idx="4"/>
          </p:nvPr>
        </p:nvSpPr>
        <p:spPr bwMode="auto">
          <a:xfrm>
            <a:off x="0" y="8902700"/>
            <a:ext cx="3038475" cy="468313"/>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defTabSz="931863">
              <a:defRPr sz="800"/>
            </a:lvl1pPr>
          </a:lstStyle>
          <a:p>
            <a:pPr>
              <a:defRPr/>
            </a:pPr>
            <a:r>
              <a:rPr lang="en-US" smtClean="0"/>
              <a:t>Copyright©2010 SugarCRM, Inc. All rights reserved.</a:t>
            </a:r>
            <a:endParaRPr lang="en-US" dirty="0"/>
          </a:p>
        </p:txBody>
      </p:sp>
      <p:sp>
        <p:nvSpPr>
          <p:cNvPr id="9223" name="Rectangle 7"/>
          <p:cNvSpPr>
            <a:spLocks noGrp="1" noChangeArrowheads="1"/>
          </p:cNvSpPr>
          <p:nvPr>
            <p:ph type="sldNum" sz="quarter" idx="5"/>
          </p:nvPr>
        </p:nvSpPr>
        <p:spPr bwMode="auto">
          <a:xfrm>
            <a:off x="3970338" y="8902700"/>
            <a:ext cx="3038475" cy="468313"/>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defTabSz="931863">
              <a:defRPr sz="800"/>
            </a:lvl1pPr>
          </a:lstStyle>
          <a:p>
            <a:pPr>
              <a:defRPr/>
            </a:pPr>
            <a:fld id="{C76AD226-3461-4B68-A65E-C01A87899B64}" type="slidenum">
              <a:rPr lang="en-US"/>
              <a:pPr>
                <a:defRPr/>
              </a:pPr>
              <a:t>‹#›</a:t>
            </a:fld>
            <a:endParaRPr lang="en-US"/>
          </a:p>
        </p:txBody>
      </p:sp>
    </p:spTree>
    <p:extLst>
      <p:ext uri="{BB962C8B-B14F-4D97-AF65-F5344CB8AC3E}">
        <p14:creationId xmlns:p14="http://schemas.microsoft.com/office/powerpoint/2010/main" val="530451471"/>
      </p:ext>
    </p:extLst>
  </p:cSld>
  <p:clrMap bg1="lt1" tx1="dk1" bg2="lt2" tx2="dk2" accent1="accent1" accent2="accent2" accent3="accent3" accent4="accent4" accent5="accent5" accent6="accent6" hlink="hlink" folHlink="folHlink"/>
  <p:hf hdr="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pPr>
              <a:defRPr/>
            </a:pPr>
            <a:fld id="{40E3293F-9458-481D-9C61-D1693A7BF94E}" type="datetime1">
              <a:rPr lang="en-US" smtClean="0">
                <a:solidFill>
                  <a:srgbClr val="000000"/>
                </a:solidFill>
              </a:rPr>
              <a:pPr>
                <a:defRPr/>
              </a:pPr>
              <a:t>11/2/11</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en-US" smtClean="0">
                <a:solidFill>
                  <a:srgbClr val="000000"/>
                </a:solidFill>
              </a:rPr>
              <a:t>Copyright©2010 SugarCRM, Inc. All rights reserved.</a:t>
            </a:r>
            <a:endParaRPr lang="en-US" dirty="0">
              <a:solidFill>
                <a:srgbClr val="000000"/>
              </a:solidFill>
            </a:endParaRPr>
          </a:p>
        </p:txBody>
      </p:sp>
      <p:sp>
        <p:nvSpPr>
          <p:cNvPr id="6" name="Slide Number Placeholder 5"/>
          <p:cNvSpPr>
            <a:spLocks noGrp="1"/>
          </p:cNvSpPr>
          <p:nvPr>
            <p:ph type="sldNum" sz="quarter" idx="12"/>
          </p:nvPr>
        </p:nvSpPr>
        <p:spPr/>
        <p:txBody>
          <a:bodyPr/>
          <a:lstStyle/>
          <a:p>
            <a:pPr>
              <a:defRPr/>
            </a:pPr>
            <a:fld id="{C76AD226-3461-4B68-A65E-C01A87899B64}" type="slidenum">
              <a:rPr lang="en-US" smtClean="0">
                <a:solidFill>
                  <a:srgbClr val="000000"/>
                </a:solidFill>
              </a:rPr>
              <a:pPr>
                <a:defRPr/>
              </a:pPr>
              <a:t>3</a:t>
            </a:fld>
            <a:endParaRPr lang="en-US">
              <a:solidFill>
                <a:srgbClr val="000000"/>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pPr>
              <a:defRPr/>
            </a:pPr>
            <a:fld id="{40E3293F-9458-481D-9C61-D1693A7BF94E}" type="datetime1">
              <a:rPr lang="en-US" smtClean="0">
                <a:solidFill>
                  <a:srgbClr val="000000"/>
                </a:solidFill>
              </a:rPr>
              <a:pPr>
                <a:defRPr/>
              </a:pPr>
              <a:t>11/2/11</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en-US" smtClean="0">
                <a:solidFill>
                  <a:srgbClr val="000000"/>
                </a:solidFill>
              </a:rPr>
              <a:t>Copyright©2010 SugarCRM, Inc. All rights reserved.</a:t>
            </a:r>
            <a:endParaRPr lang="en-US" dirty="0">
              <a:solidFill>
                <a:srgbClr val="000000"/>
              </a:solidFill>
            </a:endParaRPr>
          </a:p>
        </p:txBody>
      </p:sp>
      <p:sp>
        <p:nvSpPr>
          <p:cNvPr id="6" name="Slide Number Placeholder 5"/>
          <p:cNvSpPr>
            <a:spLocks noGrp="1"/>
          </p:cNvSpPr>
          <p:nvPr>
            <p:ph type="sldNum" sz="quarter" idx="12"/>
          </p:nvPr>
        </p:nvSpPr>
        <p:spPr/>
        <p:txBody>
          <a:bodyPr/>
          <a:lstStyle/>
          <a:p>
            <a:pPr>
              <a:defRPr/>
            </a:pPr>
            <a:fld id="{C76AD226-3461-4B68-A65E-C01A87899B64}" type="slidenum">
              <a:rPr lang="en-US" smtClean="0">
                <a:solidFill>
                  <a:srgbClr val="000000"/>
                </a:solidFill>
              </a:rPr>
              <a:pPr>
                <a:defRPr/>
              </a:pPr>
              <a:t>14</a:t>
            </a:fld>
            <a:endParaRPr lang="en-US">
              <a:solidFill>
                <a:srgbClr val="000000"/>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pPr>
              <a:defRPr/>
            </a:pPr>
            <a:fld id="{40E3293F-9458-481D-9C61-D1693A7BF94E}" type="datetime1">
              <a:rPr lang="en-US" smtClean="0">
                <a:solidFill>
                  <a:srgbClr val="000000"/>
                </a:solidFill>
              </a:rPr>
              <a:pPr>
                <a:defRPr/>
              </a:pPr>
              <a:t>11/2/11</a:t>
            </a:fld>
            <a:endParaRPr lang="en-US" dirty="0">
              <a:solidFill>
                <a:srgbClr val="000000"/>
              </a:solidFill>
            </a:endParaRPr>
          </a:p>
        </p:txBody>
      </p:sp>
      <p:sp>
        <p:nvSpPr>
          <p:cNvPr id="5" name="Footer Placeholder 4"/>
          <p:cNvSpPr>
            <a:spLocks noGrp="1"/>
          </p:cNvSpPr>
          <p:nvPr>
            <p:ph type="ftr" sz="quarter" idx="11"/>
          </p:nvPr>
        </p:nvSpPr>
        <p:spPr/>
        <p:txBody>
          <a:bodyPr/>
          <a:lstStyle/>
          <a:p>
            <a:pPr>
              <a:defRPr/>
            </a:pPr>
            <a:r>
              <a:rPr lang="en-US" dirty="0" smtClean="0">
                <a:solidFill>
                  <a:srgbClr val="000000"/>
                </a:solidFill>
              </a:rPr>
              <a:t>Copyright©2010 SugarCRM, Inc. All rights reserved.</a:t>
            </a:r>
            <a:endParaRPr lang="en-US" dirty="0">
              <a:solidFill>
                <a:srgbClr val="000000"/>
              </a:solidFill>
            </a:endParaRPr>
          </a:p>
        </p:txBody>
      </p:sp>
      <p:sp>
        <p:nvSpPr>
          <p:cNvPr id="6" name="Slide Number Placeholder 5"/>
          <p:cNvSpPr>
            <a:spLocks noGrp="1"/>
          </p:cNvSpPr>
          <p:nvPr>
            <p:ph type="sldNum" sz="quarter" idx="12"/>
          </p:nvPr>
        </p:nvSpPr>
        <p:spPr/>
        <p:txBody>
          <a:bodyPr/>
          <a:lstStyle/>
          <a:p>
            <a:pPr>
              <a:defRPr/>
            </a:pPr>
            <a:fld id="{C76AD226-3461-4B68-A65E-C01A87899B64}" type="slidenum">
              <a:rPr lang="en-US" smtClean="0">
                <a:solidFill>
                  <a:srgbClr val="000000"/>
                </a:solidFill>
              </a:rPr>
              <a:pPr>
                <a:defRPr/>
              </a:pPr>
              <a:t>16</a:t>
            </a:fld>
            <a:endParaRPr lang="en-US" dirty="0">
              <a:solidFill>
                <a:srgbClr val="000000"/>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Date Placeholder 3"/>
          <p:cNvSpPr>
            <a:spLocks noGrp="1"/>
          </p:cNvSpPr>
          <p:nvPr>
            <p:ph type="dt" idx="10"/>
          </p:nvPr>
        </p:nvSpPr>
        <p:spPr/>
        <p:txBody>
          <a:bodyPr/>
          <a:lstStyle/>
          <a:p>
            <a:pPr>
              <a:defRPr/>
            </a:pPr>
            <a:fld id="{40E3293F-9458-481D-9C61-D1693A7BF94E}" type="datetime1">
              <a:rPr lang="en-US" smtClean="0">
                <a:solidFill>
                  <a:srgbClr val="000000"/>
                </a:solidFill>
              </a:rPr>
              <a:pPr>
                <a:defRPr/>
              </a:pPr>
              <a:t>11/2/11</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en-US" smtClean="0">
                <a:solidFill>
                  <a:srgbClr val="000000"/>
                </a:solidFill>
              </a:rPr>
              <a:t>Copyright©2010 SugarCRM, Inc. All rights reserved.</a:t>
            </a:r>
            <a:endParaRPr lang="en-US" dirty="0">
              <a:solidFill>
                <a:srgbClr val="000000"/>
              </a:solidFill>
            </a:endParaRPr>
          </a:p>
        </p:txBody>
      </p:sp>
      <p:sp>
        <p:nvSpPr>
          <p:cNvPr id="6" name="Slide Number Placeholder 5"/>
          <p:cNvSpPr>
            <a:spLocks noGrp="1"/>
          </p:cNvSpPr>
          <p:nvPr>
            <p:ph type="sldNum" sz="quarter" idx="12"/>
          </p:nvPr>
        </p:nvSpPr>
        <p:spPr/>
        <p:txBody>
          <a:bodyPr/>
          <a:lstStyle/>
          <a:p>
            <a:pPr>
              <a:defRPr/>
            </a:pPr>
            <a:fld id="{C76AD226-3461-4B68-A65E-C01A87899B64}" type="slidenum">
              <a:rPr lang="en-US" smtClean="0">
                <a:solidFill>
                  <a:srgbClr val="000000"/>
                </a:solidFill>
              </a:rPr>
              <a:pPr>
                <a:defRPr/>
              </a:pPr>
              <a:t>17</a:t>
            </a:fld>
            <a:endParaRPr lang="en-US">
              <a:solidFill>
                <a:srgbClr val="000000"/>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Date Placeholder 3"/>
          <p:cNvSpPr>
            <a:spLocks noGrp="1"/>
          </p:cNvSpPr>
          <p:nvPr>
            <p:ph type="dt" idx="10"/>
          </p:nvPr>
        </p:nvSpPr>
        <p:spPr/>
        <p:txBody>
          <a:bodyPr/>
          <a:lstStyle/>
          <a:p>
            <a:pPr>
              <a:defRPr/>
            </a:pPr>
            <a:fld id="{40E3293F-9458-481D-9C61-D1693A7BF94E}" type="datetime1">
              <a:rPr lang="en-US" smtClean="0">
                <a:solidFill>
                  <a:srgbClr val="000000"/>
                </a:solidFill>
              </a:rPr>
              <a:pPr>
                <a:defRPr/>
              </a:pPr>
              <a:t>11/2/11</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en-US" smtClean="0">
                <a:solidFill>
                  <a:srgbClr val="000000"/>
                </a:solidFill>
              </a:rPr>
              <a:t>Copyright©2010 SugarCRM, Inc. All rights reserved.</a:t>
            </a:r>
            <a:endParaRPr lang="en-US" dirty="0">
              <a:solidFill>
                <a:srgbClr val="000000"/>
              </a:solidFill>
            </a:endParaRPr>
          </a:p>
        </p:txBody>
      </p:sp>
      <p:sp>
        <p:nvSpPr>
          <p:cNvPr id="6" name="Slide Number Placeholder 5"/>
          <p:cNvSpPr>
            <a:spLocks noGrp="1"/>
          </p:cNvSpPr>
          <p:nvPr>
            <p:ph type="sldNum" sz="quarter" idx="12"/>
          </p:nvPr>
        </p:nvSpPr>
        <p:spPr/>
        <p:txBody>
          <a:bodyPr/>
          <a:lstStyle/>
          <a:p>
            <a:pPr>
              <a:defRPr/>
            </a:pPr>
            <a:fld id="{C76AD226-3461-4B68-A65E-C01A87899B64}" type="slidenum">
              <a:rPr lang="en-US" smtClean="0">
                <a:solidFill>
                  <a:srgbClr val="000000"/>
                </a:solidFill>
              </a:rPr>
              <a:pPr>
                <a:defRPr/>
              </a:pPr>
              <a:t>18</a:t>
            </a:fld>
            <a:endParaRPr lang="en-US">
              <a:solidFill>
                <a:srgbClr val="000000"/>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Date Placeholder 3"/>
          <p:cNvSpPr>
            <a:spLocks noGrp="1"/>
          </p:cNvSpPr>
          <p:nvPr>
            <p:ph type="dt" idx="10"/>
          </p:nvPr>
        </p:nvSpPr>
        <p:spPr/>
        <p:txBody>
          <a:bodyPr/>
          <a:lstStyle/>
          <a:p>
            <a:pPr>
              <a:defRPr/>
            </a:pPr>
            <a:fld id="{40E3293F-9458-481D-9C61-D1693A7BF94E}" type="datetime1">
              <a:rPr lang="en-US" smtClean="0">
                <a:solidFill>
                  <a:srgbClr val="000000"/>
                </a:solidFill>
              </a:rPr>
              <a:pPr>
                <a:defRPr/>
              </a:pPr>
              <a:t>11/2/11</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en-US" smtClean="0">
                <a:solidFill>
                  <a:srgbClr val="000000"/>
                </a:solidFill>
              </a:rPr>
              <a:t>Copyright©2010 SugarCRM, Inc. All rights reserved.</a:t>
            </a:r>
            <a:endParaRPr lang="en-US" dirty="0">
              <a:solidFill>
                <a:srgbClr val="000000"/>
              </a:solidFill>
            </a:endParaRPr>
          </a:p>
        </p:txBody>
      </p:sp>
      <p:sp>
        <p:nvSpPr>
          <p:cNvPr id="6" name="Slide Number Placeholder 5"/>
          <p:cNvSpPr>
            <a:spLocks noGrp="1"/>
          </p:cNvSpPr>
          <p:nvPr>
            <p:ph type="sldNum" sz="quarter" idx="12"/>
          </p:nvPr>
        </p:nvSpPr>
        <p:spPr/>
        <p:txBody>
          <a:bodyPr/>
          <a:lstStyle/>
          <a:p>
            <a:pPr>
              <a:defRPr/>
            </a:pPr>
            <a:fld id="{C76AD226-3461-4B68-A65E-C01A87899B64}" type="slidenum">
              <a:rPr lang="en-US" smtClean="0">
                <a:solidFill>
                  <a:srgbClr val="000000"/>
                </a:solidFill>
              </a:rPr>
              <a:pPr>
                <a:defRPr/>
              </a:pPr>
              <a:t>19</a:t>
            </a:fld>
            <a:endParaRPr lang="en-US">
              <a:solidFill>
                <a:srgbClr val="000000"/>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Date Placeholder 3"/>
          <p:cNvSpPr>
            <a:spLocks noGrp="1"/>
          </p:cNvSpPr>
          <p:nvPr>
            <p:ph type="dt" idx="10"/>
          </p:nvPr>
        </p:nvSpPr>
        <p:spPr/>
        <p:txBody>
          <a:bodyPr/>
          <a:lstStyle/>
          <a:p>
            <a:pPr>
              <a:defRPr/>
            </a:pPr>
            <a:fld id="{40E3293F-9458-481D-9C61-D1693A7BF94E}" type="datetime1">
              <a:rPr lang="en-US" smtClean="0">
                <a:solidFill>
                  <a:srgbClr val="000000"/>
                </a:solidFill>
              </a:rPr>
              <a:pPr>
                <a:defRPr/>
              </a:pPr>
              <a:t>11/2/11</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en-US" smtClean="0">
                <a:solidFill>
                  <a:srgbClr val="000000"/>
                </a:solidFill>
              </a:rPr>
              <a:t>Copyright©2010 SugarCRM, Inc. All rights reserved.</a:t>
            </a:r>
            <a:endParaRPr lang="en-US" dirty="0">
              <a:solidFill>
                <a:srgbClr val="000000"/>
              </a:solidFill>
            </a:endParaRPr>
          </a:p>
        </p:txBody>
      </p:sp>
      <p:sp>
        <p:nvSpPr>
          <p:cNvPr id="6" name="Slide Number Placeholder 5"/>
          <p:cNvSpPr>
            <a:spLocks noGrp="1"/>
          </p:cNvSpPr>
          <p:nvPr>
            <p:ph type="sldNum" sz="quarter" idx="12"/>
          </p:nvPr>
        </p:nvSpPr>
        <p:spPr/>
        <p:txBody>
          <a:bodyPr/>
          <a:lstStyle/>
          <a:p>
            <a:pPr>
              <a:defRPr/>
            </a:pPr>
            <a:fld id="{C76AD226-3461-4B68-A65E-C01A87899B64}" type="slidenum">
              <a:rPr lang="en-US" smtClean="0">
                <a:solidFill>
                  <a:srgbClr val="000000"/>
                </a:solidFill>
              </a:rPr>
              <a:pPr>
                <a:defRPr/>
              </a:pPr>
              <a:t>20</a:t>
            </a:fld>
            <a:endParaRPr lang="en-US">
              <a:solidFill>
                <a:srgbClr val="000000"/>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Date Placeholder 3"/>
          <p:cNvSpPr>
            <a:spLocks noGrp="1"/>
          </p:cNvSpPr>
          <p:nvPr>
            <p:ph type="dt" idx="10"/>
          </p:nvPr>
        </p:nvSpPr>
        <p:spPr/>
        <p:txBody>
          <a:bodyPr/>
          <a:lstStyle/>
          <a:p>
            <a:pPr>
              <a:defRPr/>
            </a:pPr>
            <a:fld id="{40E3293F-9458-481D-9C61-D1693A7BF94E}" type="datetime1">
              <a:rPr lang="en-US" smtClean="0">
                <a:solidFill>
                  <a:srgbClr val="000000"/>
                </a:solidFill>
              </a:rPr>
              <a:pPr>
                <a:defRPr/>
              </a:pPr>
              <a:t>11/2/11</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en-US" smtClean="0">
                <a:solidFill>
                  <a:srgbClr val="000000"/>
                </a:solidFill>
              </a:rPr>
              <a:t>Copyright©2010 SugarCRM, Inc. All rights reserved.</a:t>
            </a:r>
            <a:endParaRPr lang="en-US" dirty="0">
              <a:solidFill>
                <a:srgbClr val="000000"/>
              </a:solidFill>
            </a:endParaRPr>
          </a:p>
        </p:txBody>
      </p:sp>
      <p:sp>
        <p:nvSpPr>
          <p:cNvPr id="6" name="Slide Number Placeholder 5"/>
          <p:cNvSpPr>
            <a:spLocks noGrp="1"/>
          </p:cNvSpPr>
          <p:nvPr>
            <p:ph type="sldNum" sz="quarter" idx="12"/>
          </p:nvPr>
        </p:nvSpPr>
        <p:spPr/>
        <p:txBody>
          <a:bodyPr/>
          <a:lstStyle/>
          <a:p>
            <a:pPr>
              <a:defRPr/>
            </a:pPr>
            <a:fld id="{C76AD226-3461-4B68-A65E-C01A87899B64}" type="slidenum">
              <a:rPr lang="en-US" smtClean="0">
                <a:solidFill>
                  <a:srgbClr val="000000"/>
                </a:solidFill>
              </a:rPr>
              <a:pPr>
                <a:defRPr/>
              </a:pPr>
              <a:t>21</a:t>
            </a:fld>
            <a:endParaRPr lang="en-US">
              <a:solidFill>
                <a:srgbClr val="000000"/>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dirty="0" smtClean="0">
                <a:solidFill>
                  <a:schemeClr val="tx1"/>
                </a:solidFill>
                <a:effectLst/>
                <a:latin typeface="Arial" charset="0"/>
                <a:ea typeface="+mn-ea"/>
                <a:cs typeface="+mn-cs"/>
              </a:rPr>
              <a:t>Twitter (using</a:t>
            </a:r>
            <a:r>
              <a:rPr lang="en-GB" sz="1200" kern="1200" baseline="0" dirty="0" smtClean="0">
                <a:solidFill>
                  <a:schemeClr val="tx1"/>
                </a:solidFill>
                <a:effectLst/>
                <a:latin typeface="Arial" charset="0"/>
                <a:ea typeface="+mn-ea"/>
                <a:cs typeface="+mn-cs"/>
              </a:rPr>
              <a:t> Twitter to advertise jobs)</a:t>
            </a:r>
            <a:br>
              <a:rPr lang="en-GB" sz="1200" kern="1200" baseline="0" dirty="0" smtClean="0">
                <a:solidFill>
                  <a:schemeClr val="tx1"/>
                </a:solidFill>
                <a:effectLst/>
                <a:latin typeface="Arial" charset="0"/>
                <a:ea typeface="+mn-ea"/>
                <a:cs typeface="+mn-cs"/>
              </a:rPr>
            </a:br>
            <a:r>
              <a:rPr lang="en-GB" sz="1200" kern="1200" dirty="0" smtClean="0">
                <a:solidFill>
                  <a:schemeClr val="tx1"/>
                </a:solidFill>
                <a:effectLst/>
                <a:latin typeface="Arial" charset="0"/>
                <a:ea typeface="+mn-ea"/>
                <a:cs typeface="+mn-cs"/>
              </a:rPr>
              <a:t>Recently a company was looking for a new recruiter, whose</a:t>
            </a:r>
            <a:r>
              <a:rPr lang="en-GB" sz="1200" kern="1200" baseline="0" dirty="0" smtClean="0">
                <a:solidFill>
                  <a:schemeClr val="tx1"/>
                </a:solidFill>
                <a:effectLst/>
                <a:latin typeface="Arial" charset="0"/>
                <a:ea typeface="+mn-ea"/>
                <a:cs typeface="+mn-cs"/>
              </a:rPr>
              <a:t> job would be to </a:t>
            </a:r>
            <a:r>
              <a:rPr lang="en-GB" sz="1200" kern="1200" dirty="0" smtClean="0">
                <a:solidFill>
                  <a:schemeClr val="tx1"/>
                </a:solidFill>
                <a:effectLst/>
                <a:latin typeface="Arial" charset="0"/>
                <a:ea typeface="+mn-ea"/>
                <a:cs typeface="+mn-cs"/>
              </a:rPr>
              <a:t>Twitter on behalf of the company, and therefore posted a task on Twitter for applicants to Tweet</a:t>
            </a:r>
            <a:r>
              <a:rPr lang="en-GB" sz="1200" kern="1200" baseline="0" dirty="0" smtClean="0">
                <a:solidFill>
                  <a:schemeClr val="tx1"/>
                </a:solidFill>
                <a:effectLst/>
                <a:latin typeface="Arial" charset="0"/>
                <a:ea typeface="+mn-ea"/>
                <a:cs typeface="+mn-cs"/>
              </a:rPr>
              <a:t> </a:t>
            </a:r>
            <a:r>
              <a:rPr lang="en-GB" sz="1200" kern="1200" dirty="0" smtClean="0">
                <a:solidFill>
                  <a:schemeClr val="tx1"/>
                </a:solidFill>
                <a:effectLst/>
                <a:latin typeface="Arial" charset="0"/>
                <a:ea typeface="+mn-ea"/>
                <a:cs typeface="+mn-cs"/>
              </a:rPr>
              <a:t>on Biscuits each day for the next 13 days, the successful</a:t>
            </a:r>
            <a:r>
              <a:rPr lang="en-GB" sz="1200" kern="1200" baseline="0" dirty="0" smtClean="0">
                <a:solidFill>
                  <a:schemeClr val="tx1"/>
                </a:solidFill>
                <a:effectLst/>
                <a:latin typeface="Arial" charset="0"/>
                <a:ea typeface="+mn-ea"/>
                <a:cs typeface="+mn-cs"/>
              </a:rPr>
              <a:t> candidate being selected as a result of their activities during this time</a:t>
            </a:r>
            <a:r>
              <a:rPr lang="en-GB" sz="1200" kern="1200" dirty="0" smtClean="0">
                <a:solidFill>
                  <a:schemeClr val="tx1"/>
                </a:solidFill>
                <a:effectLst/>
                <a:latin typeface="Arial" charset="0"/>
                <a:ea typeface="+mn-ea"/>
                <a:cs typeface="+mn-cs"/>
              </a:rPr>
              <a:t>. Twitter is now a serious method</a:t>
            </a:r>
            <a:r>
              <a:rPr lang="en-GB" sz="1200" kern="1200" baseline="0" dirty="0" smtClean="0">
                <a:solidFill>
                  <a:schemeClr val="tx1"/>
                </a:solidFill>
                <a:effectLst/>
                <a:latin typeface="Arial" charset="0"/>
                <a:ea typeface="+mn-ea"/>
                <a:cs typeface="+mn-cs"/>
              </a:rPr>
              <a:t> of advertising job vacancies with an estimated 13m tweets a  being sent for this purpose alone.</a:t>
            </a:r>
            <a:endParaRPr lang="en-GB" sz="1200" kern="1200" dirty="0" smtClean="0">
              <a:solidFill>
                <a:schemeClr val="tx1"/>
              </a:solidFill>
              <a:effectLst/>
              <a:latin typeface="Arial"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GB" sz="1200" kern="1200" dirty="0" smtClean="0">
              <a:solidFill>
                <a:schemeClr val="tx1"/>
              </a:solidFill>
              <a:effectLst/>
              <a:latin typeface="Arial"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dirty="0" smtClean="0">
                <a:solidFill>
                  <a:schemeClr val="tx1"/>
                </a:solidFill>
                <a:effectLst/>
                <a:latin typeface="Arial" charset="0"/>
                <a:ea typeface="+mn-ea"/>
                <a:cs typeface="+mn-cs"/>
              </a:rPr>
              <a:t>Facebook</a:t>
            </a:r>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dirty="0" smtClean="0">
                <a:solidFill>
                  <a:schemeClr val="tx1"/>
                </a:solidFill>
                <a:effectLst/>
                <a:latin typeface="Arial" charset="0"/>
                <a:ea typeface="+mn-ea"/>
                <a:cs typeface="+mn-cs"/>
              </a:rPr>
              <a:t>Using</a:t>
            </a:r>
            <a:r>
              <a:rPr lang="en-GB" sz="1200" kern="1200" baseline="0" dirty="0" smtClean="0">
                <a:solidFill>
                  <a:schemeClr val="tx1"/>
                </a:solidFill>
                <a:effectLst/>
                <a:latin typeface="Arial" charset="0"/>
                <a:ea typeface="+mn-ea"/>
                <a:cs typeface="+mn-cs"/>
              </a:rPr>
              <a:t> FB to look at groups etc. to gain insight into candidates/</a:t>
            </a:r>
            <a:r>
              <a:rPr lang="en-GB" sz="1200" kern="1200" baseline="0" dirty="0" err="1" smtClean="0">
                <a:solidFill>
                  <a:schemeClr val="tx1"/>
                </a:solidFill>
                <a:effectLst/>
                <a:latin typeface="Arial" charset="0"/>
                <a:ea typeface="+mn-ea"/>
                <a:cs typeface="+mn-cs"/>
              </a:rPr>
              <a:t>recruitmenters</a:t>
            </a:r>
            <a:r>
              <a:rPr lang="en-GB" sz="1200" kern="1200" baseline="0" dirty="0" smtClean="0">
                <a:solidFill>
                  <a:schemeClr val="tx1"/>
                </a:solidFill>
                <a:effectLst/>
                <a:latin typeface="Arial" charset="0"/>
                <a:ea typeface="+mn-ea"/>
                <a:cs typeface="+mn-cs"/>
              </a:rPr>
              <a:t> real interest etc.</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sz="1200" kern="1200" baseline="0" dirty="0" smtClean="0">
              <a:solidFill>
                <a:schemeClr val="tx1"/>
              </a:solidFill>
              <a:effectLst/>
              <a:latin typeface="Arial"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baseline="0" dirty="0" smtClean="0">
                <a:solidFill>
                  <a:schemeClr val="tx1"/>
                </a:solidFill>
                <a:effectLst/>
                <a:latin typeface="Arial" charset="0"/>
                <a:ea typeface="+mn-ea"/>
                <a:cs typeface="+mn-cs"/>
              </a:rPr>
              <a:t>LinkedIn</a:t>
            </a:r>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baseline="0" dirty="0" smtClean="0">
                <a:solidFill>
                  <a:schemeClr val="tx1"/>
                </a:solidFill>
                <a:effectLst/>
                <a:latin typeface="Arial" charset="0"/>
                <a:ea typeface="+mn-ea"/>
                <a:cs typeface="+mn-cs"/>
              </a:rPr>
              <a:t>Groups to advertise and publish vacancies as well as looking at profiles of candidates for suitability.</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sz="1200" kern="1200" baseline="0" dirty="0" smtClean="0">
              <a:solidFill>
                <a:schemeClr val="tx1"/>
              </a:solidFill>
              <a:effectLst/>
              <a:latin typeface="Arial"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baseline="0" dirty="0" err="1" smtClean="0">
                <a:solidFill>
                  <a:schemeClr val="tx1"/>
                </a:solidFill>
                <a:effectLst/>
                <a:latin typeface="Arial" charset="0"/>
                <a:ea typeface="+mn-ea"/>
                <a:cs typeface="+mn-cs"/>
              </a:rPr>
              <a:t>iProfile</a:t>
            </a:r>
            <a:endParaRPr lang="en-GB" sz="1200" kern="1200" baseline="0" dirty="0" smtClean="0">
              <a:solidFill>
                <a:schemeClr val="tx1"/>
              </a:solidFill>
              <a:effectLst/>
              <a:latin typeface="Arial"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baseline="0" dirty="0" smtClean="0">
                <a:solidFill>
                  <a:schemeClr val="tx1"/>
                </a:solidFill>
                <a:effectLst/>
                <a:latin typeface="Arial" charset="0"/>
                <a:ea typeface="+mn-ea"/>
                <a:cs typeface="+mn-cs"/>
              </a:rPr>
              <a:t>Online CV system, allowing candidates to publish their CVs onto the Internet.</a:t>
            </a:r>
            <a:endParaRPr lang="en-GB" sz="1200" kern="1200" dirty="0" smtClean="0">
              <a:solidFill>
                <a:schemeClr val="tx1"/>
              </a:solidFill>
              <a:effectLst/>
              <a:latin typeface="Arial" charset="0"/>
              <a:ea typeface="+mn-ea"/>
              <a:cs typeface="+mn-cs"/>
            </a:endParaRPr>
          </a:p>
          <a:p>
            <a:endParaRPr lang="en-US" dirty="0"/>
          </a:p>
        </p:txBody>
      </p:sp>
      <p:sp>
        <p:nvSpPr>
          <p:cNvPr id="4" name="Date Placeholder 3"/>
          <p:cNvSpPr>
            <a:spLocks noGrp="1"/>
          </p:cNvSpPr>
          <p:nvPr>
            <p:ph type="dt" idx="10"/>
          </p:nvPr>
        </p:nvSpPr>
        <p:spPr/>
        <p:txBody>
          <a:bodyPr/>
          <a:lstStyle/>
          <a:p>
            <a:pPr>
              <a:defRPr/>
            </a:pPr>
            <a:fld id="{40E3293F-9458-481D-9C61-D1693A7BF94E}" type="datetime1">
              <a:rPr lang="en-US" smtClean="0">
                <a:solidFill>
                  <a:srgbClr val="000000"/>
                </a:solidFill>
              </a:rPr>
              <a:pPr>
                <a:defRPr/>
              </a:pPr>
              <a:t>11/2/11</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en-US" smtClean="0">
                <a:solidFill>
                  <a:srgbClr val="000000"/>
                </a:solidFill>
              </a:rPr>
              <a:t>Copyright©2010 SugarCRM, Inc. All rights reserved.</a:t>
            </a:r>
            <a:endParaRPr lang="en-US" dirty="0">
              <a:solidFill>
                <a:srgbClr val="000000"/>
              </a:solidFill>
            </a:endParaRPr>
          </a:p>
        </p:txBody>
      </p:sp>
      <p:sp>
        <p:nvSpPr>
          <p:cNvPr id="6" name="Slide Number Placeholder 5"/>
          <p:cNvSpPr>
            <a:spLocks noGrp="1"/>
          </p:cNvSpPr>
          <p:nvPr>
            <p:ph type="sldNum" sz="quarter" idx="12"/>
          </p:nvPr>
        </p:nvSpPr>
        <p:spPr/>
        <p:txBody>
          <a:bodyPr/>
          <a:lstStyle/>
          <a:p>
            <a:pPr>
              <a:defRPr/>
            </a:pPr>
            <a:fld id="{C76AD226-3461-4B68-A65E-C01A87899B64}" type="slidenum">
              <a:rPr lang="en-US" smtClean="0">
                <a:solidFill>
                  <a:srgbClr val="000000"/>
                </a:solidFill>
              </a:rPr>
              <a:pPr>
                <a:defRPr/>
              </a:pPr>
              <a:t>22</a:t>
            </a:fld>
            <a:endParaRPr lang="en-US">
              <a:solidFill>
                <a:srgbClr val="000000"/>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Date Placeholder 3"/>
          <p:cNvSpPr>
            <a:spLocks noGrp="1"/>
          </p:cNvSpPr>
          <p:nvPr>
            <p:ph type="dt" idx="10"/>
          </p:nvPr>
        </p:nvSpPr>
        <p:spPr/>
        <p:txBody>
          <a:bodyPr/>
          <a:lstStyle/>
          <a:p>
            <a:pPr>
              <a:defRPr/>
            </a:pPr>
            <a:fld id="{40E3293F-9458-481D-9C61-D1693A7BF94E}" type="datetime1">
              <a:rPr lang="en-US" smtClean="0">
                <a:solidFill>
                  <a:srgbClr val="000000"/>
                </a:solidFill>
              </a:rPr>
              <a:pPr>
                <a:defRPr/>
              </a:pPr>
              <a:t>11/2/11</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en-US" smtClean="0">
                <a:solidFill>
                  <a:srgbClr val="000000"/>
                </a:solidFill>
              </a:rPr>
              <a:t>Copyright©2010 SugarCRM, Inc. All rights reserved.</a:t>
            </a:r>
            <a:endParaRPr lang="en-US" dirty="0">
              <a:solidFill>
                <a:srgbClr val="000000"/>
              </a:solidFill>
            </a:endParaRPr>
          </a:p>
        </p:txBody>
      </p:sp>
      <p:sp>
        <p:nvSpPr>
          <p:cNvPr id="6" name="Slide Number Placeholder 5"/>
          <p:cNvSpPr>
            <a:spLocks noGrp="1"/>
          </p:cNvSpPr>
          <p:nvPr>
            <p:ph type="sldNum" sz="quarter" idx="12"/>
          </p:nvPr>
        </p:nvSpPr>
        <p:spPr/>
        <p:txBody>
          <a:bodyPr/>
          <a:lstStyle/>
          <a:p>
            <a:pPr>
              <a:defRPr/>
            </a:pPr>
            <a:fld id="{C76AD226-3461-4B68-A65E-C01A87899B64}" type="slidenum">
              <a:rPr lang="en-US" smtClean="0">
                <a:solidFill>
                  <a:srgbClr val="000000"/>
                </a:solidFill>
              </a:rPr>
              <a:pPr>
                <a:defRPr/>
              </a:pPr>
              <a:t>23</a:t>
            </a:fld>
            <a:endParaRPr lang="en-US">
              <a:solidFill>
                <a:srgbClr val="000000"/>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pPr>
              <a:defRPr/>
            </a:pPr>
            <a:fld id="{40E3293F-9458-481D-9C61-D1693A7BF94E}" type="datetime1">
              <a:rPr lang="en-US" smtClean="0">
                <a:solidFill>
                  <a:srgbClr val="000000"/>
                </a:solidFill>
              </a:rPr>
              <a:pPr>
                <a:defRPr/>
              </a:pPr>
              <a:t>11/2/11</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en-US" smtClean="0">
                <a:solidFill>
                  <a:srgbClr val="000000"/>
                </a:solidFill>
              </a:rPr>
              <a:t>Copyright©2010 SugarCRM, Inc. All rights reserved.</a:t>
            </a:r>
            <a:endParaRPr lang="en-US" dirty="0">
              <a:solidFill>
                <a:srgbClr val="000000"/>
              </a:solidFill>
            </a:endParaRPr>
          </a:p>
        </p:txBody>
      </p:sp>
      <p:sp>
        <p:nvSpPr>
          <p:cNvPr id="6" name="Slide Number Placeholder 5"/>
          <p:cNvSpPr>
            <a:spLocks noGrp="1"/>
          </p:cNvSpPr>
          <p:nvPr>
            <p:ph type="sldNum" sz="quarter" idx="12"/>
          </p:nvPr>
        </p:nvSpPr>
        <p:spPr/>
        <p:txBody>
          <a:bodyPr/>
          <a:lstStyle/>
          <a:p>
            <a:pPr>
              <a:defRPr/>
            </a:pPr>
            <a:fld id="{C76AD226-3461-4B68-A65E-C01A87899B64}" type="slidenum">
              <a:rPr lang="en-US" smtClean="0">
                <a:solidFill>
                  <a:srgbClr val="000000"/>
                </a:solidFill>
              </a:rPr>
              <a:pPr>
                <a:defRPr/>
              </a:pPr>
              <a:t>25</a:t>
            </a:fld>
            <a:endParaRPr lang="en-US">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pPr>
              <a:defRPr/>
            </a:pPr>
            <a:fld id="{40E3293F-9458-481D-9C61-D1693A7BF94E}" type="datetime1">
              <a:rPr lang="en-US" smtClean="0">
                <a:solidFill>
                  <a:srgbClr val="000000"/>
                </a:solidFill>
              </a:rPr>
              <a:pPr>
                <a:defRPr/>
              </a:pPr>
              <a:t>11/2/11</a:t>
            </a:fld>
            <a:endParaRPr lang="en-US" dirty="0">
              <a:solidFill>
                <a:srgbClr val="000000"/>
              </a:solidFill>
            </a:endParaRPr>
          </a:p>
        </p:txBody>
      </p:sp>
      <p:sp>
        <p:nvSpPr>
          <p:cNvPr id="5" name="Footer Placeholder 4"/>
          <p:cNvSpPr>
            <a:spLocks noGrp="1"/>
          </p:cNvSpPr>
          <p:nvPr>
            <p:ph type="ftr" sz="quarter" idx="11"/>
          </p:nvPr>
        </p:nvSpPr>
        <p:spPr/>
        <p:txBody>
          <a:bodyPr/>
          <a:lstStyle/>
          <a:p>
            <a:pPr>
              <a:defRPr/>
            </a:pPr>
            <a:r>
              <a:rPr lang="en-US" dirty="0" smtClean="0">
                <a:solidFill>
                  <a:srgbClr val="000000"/>
                </a:solidFill>
              </a:rPr>
              <a:t>Copyright©2010 SugarCRM, Inc. All rights reserved.</a:t>
            </a:r>
            <a:endParaRPr lang="en-US" dirty="0">
              <a:solidFill>
                <a:srgbClr val="000000"/>
              </a:solidFill>
            </a:endParaRPr>
          </a:p>
        </p:txBody>
      </p:sp>
      <p:sp>
        <p:nvSpPr>
          <p:cNvPr id="6" name="Slide Number Placeholder 5"/>
          <p:cNvSpPr>
            <a:spLocks noGrp="1"/>
          </p:cNvSpPr>
          <p:nvPr>
            <p:ph type="sldNum" sz="quarter" idx="12"/>
          </p:nvPr>
        </p:nvSpPr>
        <p:spPr/>
        <p:txBody>
          <a:bodyPr/>
          <a:lstStyle/>
          <a:p>
            <a:pPr>
              <a:defRPr/>
            </a:pPr>
            <a:fld id="{C76AD226-3461-4B68-A65E-C01A87899B64}" type="slidenum">
              <a:rPr lang="en-US" smtClean="0">
                <a:solidFill>
                  <a:srgbClr val="000000"/>
                </a:solidFill>
              </a:rPr>
              <a:pPr>
                <a:defRPr/>
              </a:pPr>
              <a:t>5</a:t>
            </a:fld>
            <a:endParaRPr lang="en-US" dirty="0">
              <a:solidFill>
                <a:srgbClr val="000000"/>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CRM help</a:t>
            </a:r>
            <a:r>
              <a:rPr lang="en-US" baseline="0" dirty="0" smtClean="0"/>
              <a:t> YOU grown and retain YOUR customers</a:t>
            </a:r>
          </a:p>
          <a:p>
            <a:endParaRPr lang="en-US" baseline="0" dirty="0" smtClean="0"/>
          </a:p>
          <a:p>
            <a:r>
              <a:rPr lang="en-US" baseline="0" dirty="0" smtClean="0"/>
              <a:t>So, what are the different ways YOU grown and retain YOUR customers?</a:t>
            </a:r>
            <a:endParaRPr lang="en-US" dirty="0"/>
          </a:p>
        </p:txBody>
      </p:sp>
      <p:sp>
        <p:nvSpPr>
          <p:cNvPr id="4" name="Slide Number Placeholder 3"/>
          <p:cNvSpPr>
            <a:spLocks noGrp="1"/>
          </p:cNvSpPr>
          <p:nvPr>
            <p:ph type="sldNum" sz="quarter" idx="10"/>
          </p:nvPr>
        </p:nvSpPr>
        <p:spPr/>
        <p:txBody>
          <a:bodyPr/>
          <a:lstStyle/>
          <a:p>
            <a:fld id="{C58182D7-C595-B24E-8C60-FA544B5C7D8B}" type="slidenum">
              <a:rPr lang="en-US" smtClean="0">
                <a:solidFill>
                  <a:srgbClr val="000000"/>
                </a:solidFill>
              </a:rPr>
              <a:pPr/>
              <a:t>26</a:t>
            </a:fld>
            <a:endParaRPr lang="en-US">
              <a:solidFill>
                <a:srgbClr val="000000"/>
              </a:solidFill>
            </a:endParaRPr>
          </a:p>
        </p:txBody>
      </p:sp>
    </p:spTree>
    <p:extLst>
      <p:ext uri="{BB962C8B-B14F-4D97-AF65-F5344CB8AC3E}">
        <p14:creationId xmlns:p14="http://schemas.microsoft.com/office/powerpoint/2010/main" val="27040163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8081" eaLnBrk="1" fontAlgn="auto" hangingPunct="1">
              <a:spcBef>
                <a:spcPts val="0"/>
              </a:spcBef>
              <a:spcAft>
                <a:spcPts val="0"/>
              </a:spcAft>
              <a:defRPr/>
            </a:pPr>
            <a:r>
              <a:rPr lang="en-US" baseline="0" dirty="0" smtClean="0"/>
              <a:t>A CRM solution gives all your customer facing organizations (marketing, sales and support) access to the same customer information and allows them to work together as a team to follow the process you have put in place to meet the business goals for your company.</a:t>
            </a:r>
            <a:endParaRPr lang="en-US" dirty="0" smtClean="0"/>
          </a:p>
          <a:p>
            <a:endParaRPr lang="en-US" dirty="0"/>
          </a:p>
        </p:txBody>
      </p:sp>
      <p:sp>
        <p:nvSpPr>
          <p:cNvPr id="4" name="Slide Number Placeholder 3"/>
          <p:cNvSpPr>
            <a:spLocks noGrp="1"/>
          </p:cNvSpPr>
          <p:nvPr>
            <p:ph type="sldNum" sz="quarter" idx="10"/>
          </p:nvPr>
        </p:nvSpPr>
        <p:spPr/>
        <p:txBody>
          <a:bodyPr/>
          <a:lstStyle/>
          <a:p>
            <a:fld id="{C58182D7-C595-B24E-8C60-FA544B5C7D8B}" type="slidenum">
              <a:rPr lang="en-US" smtClean="0">
                <a:solidFill>
                  <a:srgbClr val="000000"/>
                </a:solidFill>
              </a:rPr>
              <a:pPr/>
              <a:t>27</a:t>
            </a:fld>
            <a:endParaRPr lang="en-US">
              <a:solidFill>
                <a:srgbClr val="000000"/>
              </a:solidFill>
            </a:endParaRPr>
          </a:p>
        </p:txBody>
      </p:sp>
    </p:spTree>
    <p:extLst>
      <p:ext uri="{BB962C8B-B14F-4D97-AF65-F5344CB8AC3E}">
        <p14:creationId xmlns:p14="http://schemas.microsoft.com/office/powerpoint/2010/main" val="5701876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fld id="{40E3293F-9458-481D-9C61-D1693A7BF94E}" type="datetime1">
              <a:rPr lang="en-US" smtClean="0">
                <a:solidFill>
                  <a:srgbClr val="000000"/>
                </a:solidFill>
              </a:rPr>
              <a:pPr>
                <a:defRPr/>
              </a:pPr>
              <a:t>11/2/11</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en-US" smtClean="0">
                <a:solidFill>
                  <a:srgbClr val="000000"/>
                </a:solidFill>
              </a:rPr>
              <a:t>Copyright©2010 SugarCRM, Inc. All rights reserved.</a:t>
            </a:r>
            <a:endParaRPr lang="en-US" dirty="0">
              <a:solidFill>
                <a:srgbClr val="000000"/>
              </a:solidFill>
            </a:endParaRPr>
          </a:p>
        </p:txBody>
      </p:sp>
      <p:sp>
        <p:nvSpPr>
          <p:cNvPr id="6" name="Slide Number Placeholder 5"/>
          <p:cNvSpPr>
            <a:spLocks noGrp="1"/>
          </p:cNvSpPr>
          <p:nvPr>
            <p:ph type="sldNum" sz="quarter" idx="12"/>
          </p:nvPr>
        </p:nvSpPr>
        <p:spPr/>
        <p:txBody>
          <a:bodyPr/>
          <a:lstStyle/>
          <a:p>
            <a:pPr>
              <a:defRPr/>
            </a:pPr>
            <a:fld id="{C76AD226-3461-4B68-A65E-C01A87899B64}" type="slidenum">
              <a:rPr lang="en-US" smtClean="0">
                <a:solidFill>
                  <a:srgbClr val="000000"/>
                </a:solidFill>
              </a:rPr>
              <a:pPr>
                <a:defRPr/>
              </a:pPr>
              <a:t>37</a:t>
            </a:fld>
            <a:endParaRPr lang="en-US">
              <a:solidFill>
                <a:srgbClr val="000000"/>
              </a:solidFill>
            </a:endParaRPr>
          </a:p>
        </p:txBody>
      </p:sp>
    </p:spTree>
    <p:extLst>
      <p:ext uri="{BB962C8B-B14F-4D97-AF65-F5344CB8AC3E}">
        <p14:creationId xmlns:p14="http://schemas.microsoft.com/office/powerpoint/2010/main" val="25287755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Simon</a:t>
            </a:r>
            <a:r>
              <a:rPr lang="en-US" baseline="0" dirty="0" smtClean="0"/>
              <a:t> to introduce David to talk about the scenario. Scenario ends at Mobile CRM detail page.</a:t>
            </a:r>
            <a:endParaRPr lang="en-US" dirty="0"/>
          </a:p>
        </p:txBody>
      </p:sp>
      <p:sp>
        <p:nvSpPr>
          <p:cNvPr id="4" name="Date Placeholder 3"/>
          <p:cNvSpPr>
            <a:spLocks noGrp="1"/>
          </p:cNvSpPr>
          <p:nvPr>
            <p:ph type="dt" idx="10"/>
          </p:nvPr>
        </p:nvSpPr>
        <p:spPr/>
        <p:txBody>
          <a:bodyPr/>
          <a:lstStyle/>
          <a:p>
            <a:pPr>
              <a:defRPr/>
            </a:pPr>
            <a:fld id="{40E3293F-9458-481D-9C61-D1693A7BF94E}" type="datetime1">
              <a:rPr lang="en-US" smtClean="0">
                <a:solidFill>
                  <a:srgbClr val="000000"/>
                </a:solidFill>
              </a:rPr>
              <a:pPr>
                <a:defRPr/>
              </a:pPr>
              <a:t>11/2/11</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en-US" smtClean="0">
                <a:solidFill>
                  <a:srgbClr val="000000"/>
                </a:solidFill>
              </a:rPr>
              <a:t>Copyright©2010 SugarCRM, Inc. All rights reserved.</a:t>
            </a:r>
            <a:endParaRPr lang="en-US" dirty="0">
              <a:solidFill>
                <a:srgbClr val="000000"/>
              </a:solidFill>
            </a:endParaRPr>
          </a:p>
        </p:txBody>
      </p:sp>
      <p:sp>
        <p:nvSpPr>
          <p:cNvPr id="6" name="Slide Number Placeholder 5"/>
          <p:cNvSpPr>
            <a:spLocks noGrp="1"/>
          </p:cNvSpPr>
          <p:nvPr>
            <p:ph type="sldNum" sz="quarter" idx="12"/>
          </p:nvPr>
        </p:nvSpPr>
        <p:spPr/>
        <p:txBody>
          <a:bodyPr/>
          <a:lstStyle/>
          <a:p>
            <a:pPr>
              <a:defRPr/>
            </a:pPr>
            <a:fld id="{C76AD226-3461-4B68-A65E-C01A87899B64}" type="slidenum">
              <a:rPr lang="en-US" smtClean="0">
                <a:solidFill>
                  <a:srgbClr val="000000"/>
                </a:solidFill>
              </a:rPr>
              <a:pPr>
                <a:defRPr/>
              </a:pPr>
              <a:t>38</a:t>
            </a:fld>
            <a:endParaRPr lang="en-US">
              <a:solidFill>
                <a:srgbClr val="000000"/>
              </a:solidFill>
            </a:endParaRPr>
          </a:p>
        </p:txBody>
      </p:sp>
    </p:spTree>
    <p:extLst>
      <p:ext uri="{BB962C8B-B14F-4D97-AF65-F5344CB8AC3E}">
        <p14:creationId xmlns:p14="http://schemas.microsoft.com/office/powerpoint/2010/main" val="104096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SugarCRM</a:t>
            </a:r>
            <a:r>
              <a:rPr lang="en-US" baseline="0" dirty="0" smtClean="0"/>
              <a:t> offers all the solution components expected in Marketing Automation </a:t>
            </a:r>
          </a:p>
          <a:p>
            <a:endParaRPr lang="en-US" baseline="0" dirty="0" smtClean="0"/>
          </a:p>
          <a:p>
            <a:r>
              <a:rPr lang="en-US" baseline="0" dirty="0" smtClean="0"/>
              <a:t>The key components here are</a:t>
            </a:r>
          </a:p>
          <a:p>
            <a:endParaRPr lang="en-US" baseline="0" dirty="0" smtClean="0"/>
          </a:p>
          <a:p>
            <a:r>
              <a:rPr lang="en-US" dirty="0"/>
              <a:t>&lt;CLICK&gt; create, track and manage all your marketing campaigns</a:t>
            </a:r>
          </a:p>
          <a:p>
            <a:endParaRPr lang="en-US" dirty="0"/>
          </a:p>
          <a:p>
            <a:r>
              <a:rPr lang="en-US" dirty="0"/>
              <a:t>&lt;CLICK&gt; Capture prospect information directly your website into your CRM system and route these leads to the right salespeople</a:t>
            </a:r>
          </a:p>
          <a:p>
            <a:endParaRPr lang="en-US" dirty="0"/>
          </a:p>
          <a:p>
            <a:r>
              <a:rPr lang="en-US" dirty="0"/>
              <a:t>&lt;CLICK&gt; Run extensive email marketing campaigns to prospects and customers and keep track of which campaigns were sent to which contacts</a:t>
            </a:r>
          </a:p>
          <a:p>
            <a:endParaRPr lang="en-US" dirty="0"/>
          </a:p>
          <a:p>
            <a:r>
              <a:rPr lang="en-US" dirty="0"/>
              <a:t>&lt;CLICK&gt; measure the effectiveness of campaigns</a:t>
            </a:r>
          </a:p>
          <a:p>
            <a:endParaRPr lang="en-US" dirty="0"/>
          </a:p>
          <a:p>
            <a:r>
              <a:rPr lang="en-US" dirty="0"/>
              <a:t>&lt;CLICK&gt; integrate with social media like Google, twitter and LinkedIn</a:t>
            </a:r>
          </a:p>
          <a:p>
            <a:endParaRPr lang="en-US" dirty="0"/>
          </a:p>
        </p:txBody>
      </p:sp>
      <p:sp>
        <p:nvSpPr>
          <p:cNvPr id="4" name="Slide Number Placeholder 3"/>
          <p:cNvSpPr>
            <a:spLocks noGrp="1"/>
          </p:cNvSpPr>
          <p:nvPr>
            <p:ph type="sldNum" sz="quarter" idx="10"/>
          </p:nvPr>
        </p:nvSpPr>
        <p:spPr/>
        <p:txBody>
          <a:bodyPr/>
          <a:lstStyle/>
          <a:p>
            <a:fld id="{C58182D7-C595-B24E-8C60-FA544B5C7D8B}" type="slidenum">
              <a:rPr lang="en-US" smtClean="0">
                <a:solidFill>
                  <a:srgbClr val="000000"/>
                </a:solidFill>
              </a:rPr>
              <a:pPr/>
              <a:t>40</a:t>
            </a:fld>
            <a:endParaRPr lang="en-US">
              <a:solidFill>
                <a:srgbClr val="000000"/>
              </a:solidFill>
            </a:endParaRPr>
          </a:p>
        </p:txBody>
      </p:sp>
    </p:spTree>
    <p:extLst>
      <p:ext uri="{BB962C8B-B14F-4D97-AF65-F5344CB8AC3E}">
        <p14:creationId xmlns:p14="http://schemas.microsoft.com/office/powerpoint/2010/main" val="6938942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SugarCRM</a:t>
            </a:r>
            <a:r>
              <a:rPr lang="en-US" baseline="0" dirty="0" smtClean="0"/>
              <a:t> offers all the solution components expected in Marketing Automation </a:t>
            </a:r>
          </a:p>
          <a:p>
            <a:endParaRPr lang="en-US" baseline="0" dirty="0" smtClean="0"/>
          </a:p>
          <a:p>
            <a:r>
              <a:rPr lang="en-US" baseline="0" dirty="0" smtClean="0"/>
              <a:t>The key components here are</a:t>
            </a:r>
          </a:p>
          <a:p>
            <a:endParaRPr lang="en-US" baseline="0" dirty="0" smtClean="0"/>
          </a:p>
          <a:p>
            <a:r>
              <a:rPr lang="en-US" dirty="0"/>
              <a:t>&lt;CLICK&gt; create, track and manage all your marketing campaigns</a:t>
            </a:r>
          </a:p>
          <a:p>
            <a:endParaRPr lang="en-US" dirty="0"/>
          </a:p>
          <a:p>
            <a:r>
              <a:rPr lang="en-US" dirty="0"/>
              <a:t>&lt;CLICK&gt; Capture prospect information directly your website into your CRM system and route these leads to the right salespeople</a:t>
            </a:r>
          </a:p>
          <a:p>
            <a:endParaRPr lang="en-US" dirty="0"/>
          </a:p>
          <a:p>
            <a:r>
              <a:rPr lang="en-US" dirty="0"/>
              <a:t>&lt;CLICK&gt; Run extensive email marketing campaigns to prospects and customers and keep track of which campaigns were sent to which contacts</a:t>
            </a:r>
          </a:p>
          <a:p>
            <a:endParaRPr lang="en-US" dirty="0"/>
          </a:p>
          <a:p>
            <a:r>
              <a:rPr lang="en-US" dirty="0"/>
              <a:t>&lt;CLICK&gt; measure the effectiveness of campaigns</a:t>
            </a:r>
          </a:p>
          <a:p>
            <a:endParaRPr lang="en-US" dirty="0"/>
          </a:p>
          <a:p>
            <a:r>
              <a:rPr lang="en-US" dirty="0"/>
              <a:t>&lt;CLICK&gt; integrate with social media like Google, twitter and LinkedIn</a:t>
            </a:r>
          </a:p>
          <a:p>
            <a:endParaRPr lang="en-US" dirty="0"/>
          </a:p>
        </p:txBody>
      </p:sp>
      <p:sp>
        <p:nvSpPr>
          <p:cNvPr id="4" name="Slide Number Placeholder 3"/>
          <p:cNvSpPr>
            <a:spLocks noGrp="1"/>
          </p:cNvSpPr>
          <p:nvPr>
            <p:ph type="sldNum" sz="quarter" idx="10"/>
          </p:nvPr>
        </p:nvSpPr>
        <p:spPr/>
        <p:txBody>
          <a:bodyPr/>
          <a:lstStyle/>
          <a:p>
            <a:fld id="{C58182D7-C595-B24E-8C60-FA544B5C7D8B}" type="slidenum">
              <a:rPr lang="en-US" smtClean="0">
                <a:solidFill>
                  <a:srgbClr val="000000"/>
                </a:solidFill>
              </a:rPr>
              <a:pPr/>
              <a:t>41</a:t>
            </a:fld>
            <a:endParaRPr lang="en-US">
              <a:solidFill>
                <a:srgbClr val="000000"/>
              </a:solidFill>
            </a:endParaRPr>
          </a:p>
        </p:txBody>
      </p:sp>
    </p:spTree>
    <p:extLst>
      <p:ext uri="{BB962C8B-B14F-4D97-AF65-F5344CB8AC3E}">
        <p14:creationId xmlns:p14="http://schemas.microsoft.com/office/powerpoint/2010/main" val="6938942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demo. Web to lead form. Show how </a:t>
            </a:r>
            <a:r>
              <a:rPr lang="en-US" dirty="0" err="1" smtClean="0"/>
              <a:t>Tomi</a:t>
            </a:r>
            <a:r>
              <a:rPr lang="en-US" dirty="0" smtClean="0"/>
              <a:t> got into the system. Ends</a:t>
            </a:r>
            <a:r>
              <a:rPr lang="en-US" baseline="0" dirty="0" smtClean="0"/>
              <a:t> at confirmation of submission slide.</a:t>
            </a:r>
            <a:endParaRPr lang="en-US" dirty="0"/>
          </a:p>
        </p:txBody>
      </p:sp>
      <p:sp>
        <p:nvSpPr>
          <p:cNvPr id="4" name="Date Placeholder 3"/>
          <p:cNvSpPr>
            <a:spLocks noGrp="1"/>
          </p:cNvSpPr>
          <p:nvPr>
            <p:ph type="dt" idx="10"/>
          </p:nvPr>
        </p:nvSpPr>
        <p:spPr/>
        <p:txBody>
          <a:bodyPr/>
          <a:lstStyle/>
          <a:p>
            <a:pPr>
              <a:defRPr/>
            </a:pPr>
            <a:fld id="{40E3293F-9458-481D-9C61-D1693A7BF94E}" type="datetime1">
              <a:rPr lang="en-US" smtClean="0">
                <a:solidFill>
                  <a:srgbClr val="000000"/>
                </a:solidFill>
              </a:rPr>
              <a:pPr>
                <a:defRPr/>
              </a:pPr>
              <a:t>11/2/11</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en-US" smtClean="0">
                <a:solidFill>
                  <a:srgbClr val="000000"/>
                </a:solidFill>
              </a:rPr>
              <a:t>Copyright©2010 SugarCRM, Inc. All rights reserved.</a:t>
            </a:r>
            <a:endParaRPr lang="en-US" dirty="0">
              <a:solidFill>
                <a:srgbClr val="000000"/>
              </a:solidFill>
            </a:endParaRPr>
          </a:p>
        </p:txBody>
      </p:sp>
      <p:sp>
        <p:nvSpPr>
          <p:cNvPr id="6" name="Slide Number Placeholder 5"/>
          <p:cNvSpPr>
            <a:spLocks noGrp="1"/>
          </p:cNvSpPr>
          <p:nvPr>
            <p:ph type="sldNum" sz="quarter" idx="12"/>
          </p:nvPr>
        </p:nvSpPr>
        <p:spPr/>
        <p:txBody>
          <a:bodyPr/>
          <a:lstStyle/>
          <a:p>
            <a:pPr>
              <a:defRPr/>
            </a:pPr>
            <a:fld id="{C76AD226-3461-4B68-A65E-C01A87899B64}" type="slidenum">
              <a:rPr lang="en-US" smtClean="0">
                <a:solidFill>
                  <a:srgbClr val="000000"/>
                </a:solidFill>
              </a:rPr>
              <a:pPr>
                <a:defRPr/>
              </a:pPr>
              <a:t>42</a:t>
            </a:fld>
            <a:endParaRPr lang="en-US">
              <a:solidFill>
                <a:srgbClr val="000000"/>
              </a:solidFill>
            </a:endParaRPr>
          </a:p>
        </p:txBody>
      </p:sp>
    </p:spTree>
    <p:extLst>
      <p:ext uri="{BB962C8B-B14F-4D97-AF65-F5344CB8AC3E}">
        <p14:creationId xmlns:p14="http://schemas.microsoft.com/office/powerpoint/2010/main" val="28760309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Next demo</a:t>
            </a:r>
            <a:r>
              <a:rPr lang="en-US" baseline="0" dirty="0" smtClean="0"/>
              <a:t> – Will logs into Sugar. Long demo which converts lead and finishes after Blackberry on workflow screen. Click click click.</a:t>
            </a:r>
            <a:endParaRPr lang="en-US" dirty="0"/>
          </a:p>
        </p:txBody>
      </p:sp>
      <p:sp>
        <p:nvSpPr>
          <p:cNvPr id="4" name="Date Placeholder 3"/>
          <p:cNvSpPr>
            <a:spLocks noGrp="1"/>
          </p:cNvSpPr>
          <p:nvPr>
            <p:ph type="dt" idx="10"/>
          </p:nvPr>
        </p:nvSpPr>
        <p:spPr/>
        <p:txBody>
          <a:bodyPr/>
          <a:lstStyle/>
          <a:p>
            <a:pPr>
              <a:defRPr/>
            </a:pPr>
            <a:fld id="{40E3293F-9458-481D-9C61-D1693A7BF94E}" type="datetime1">
              <a:rPr lang="en-US" smtClean="0">
                <a:solidFill>
                  <a:srgbClr val="000000"/>
                </a:solidFill>
              </a:rPr>
              <a:pPr>
                <a:defRPr/>
              </a:pPr>
              <a:t>11/2/11</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en-US" smtClean="0">
                <a:solidFill>
                  <a:srgbClr val="000000"/>
                </a:solidFill>
              </a:rPr>
              <a:t>Copyright©2010 SugarCRM, Inc. All rights reserved.</a:t>
            </a:r>
            <a:endParaRPr lang="en-US" dirty="0">
              <a:solidFill>
                <a:srgbClr val="000000"/>
              </a:solidFill>
            </a:endParaRPr>
          </a:p>
        </p:txBody>
      </p:sp>
      <p:sp>
        <p:nvSpPr>
          <p:cNvPr id="6" name="Slide Number Placeholder 5"/>
          <p:cNvSpPr>
            <a:spLocks noGrp="1"/>
          </p:cNvSpPr>
          <p:nvPr>
            <p:ph type="sldNum" sz="quarter" idx="12"/>
          </p:nvPr>
        </p:nvSpPr>
        <p:spPr/>
        <p:txBody>
          <a:bodyPr/>
          <a:lstStyle/>
          <a:p>
            <a:pPr>
              <a:defRPr/>
            </a:pPr>
            <a:fld id="{C76AD226-3461-4B68-A65E-C01A87899B64}" type="slidenum">
              <a:rPr lang="en-US" smtClean="0">
                <a:solidFill>
                  <a:srgbClr val="000000"/>
                </a:solidFill>
              </a:rPr>
              <a:pPr>
                <a:defRPr/>
              </a:pPr>
              <a:t>44</a:t>
            </a:fld>
            <a:endParaRPr lang="en-US">
              <a:solidFill>
                <a:srgbClr val="000000"/>
              </a:solidFill>
            </a:endParaRPr>
          </a:p>
        </p:txBody>
      </p:sp>
    </p:spTree>
    <p:extLst>
      <p:ext uri="{BB962C8B-B14F-4D97-AF65-F5344CB8AC3E}">
        <p14:creationId xmlns:p14="http://schemas.microsoft.com/office/powerpoint/2010/main" val="28714096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SugarCRM</a:t>
            </a:r>
            <a:r>
              <a:rPr lang="en-US" baseline="0" dirty="0" smtClean="0"/>
              <a:t> offers all the solution components expected in Sales Automation </a:t>
            </a:r>
          </a:p>
          <a:p>
            <a:endParaRPr lang="en-US" baseline="0" dirty="0" smtClean="0"/>
          </a:p>
          <a:p>
            <a:r>
              <a:rPr lang="en-US" baseline="0" dirty="0" smtClean="0"/>
              <a:t>The key components here are</a:t>
            </a:r>
          </a:p>
          <a:p>
            <a:endParaRPr lang="en-US" baseline="0" dirty="0" smtClean="0"/>
          </a:p>
          <a:p>
            <a:r>
              <a:rPr lang="en-US" dirty="0"/>
              <a:t>&lt;CLICK&gt; the ability to customize your sales stages</a:t>
            </a:r>
          </a:p>
          <a:p>
            <a:endParaRPr lang="en-US" dirty="0"/>
          </a:p>
          <a:p>
            <a:r>
              <a:rPr lang="en-US" dirty="0"/>
              <a:t>&lt;CLICK&gt; Allowing everybody in your company to see the same customer information and where needed restrict view to certain information (revenue) to only those teams who need to access to that information </a:t>
            </a:r>
          </a:p>
          <a:p>
            <a:endParaRPr lang="en-US" dirty="0"/>
          </a:p>
          <a:p>
            <a:r>
              <a:rPr lang="en-US" dirty="0"/>
              <a:t>&lt;CLICK&gt; the ability to forecast sales activities.  Forecasting also eliminates the needs to manually create weekly status updates.</a:t>
            </a:r>
          </a:p>
          <a:p>
            <a:endParaRPr lang="en-US" dirty="0"/>
          </a:p>
          <a:p>
            <a:r>
              <a:rPr lang="en-US" dirty="0"/>
              <a:t>&lt;CLICK&gt; keep a detailed product catalogue so that your sales people can easily generate sales quotes for the products available for them to sell and keep track of which contract version was sent to which customer</a:t>
            </a:r>
          </a:p>
          <a:p>
            <a:endParaRPr lang="en-US" dirty="0"/>
          </a:p>
          <a:p>
            <a:r>
              <a:rPr lang="en-US" dirty="0"/>
              <a:t>&lt;CLICK&gt; Automate your sales process so that your sales people can focus on what’s important, sell more and sell faster</a:t>
            </a:r>
          </a:p>
        </p:txBody>
      </p:sp>
      <p:sp>
        <p:nvSpPr>
          <p:cNvPr id="4" name="Slide Number Placeholder 3"/>
          <p:cNvSpPr>
            <a:spLocks noGrp="1"/>
          </p:cNvSpPr>
          <p:nvPr>
            <p:ph type="sldNum" sz="quarter" idx="10"/>
          </p:nvPr>
        </p:nvSpPr>
        <p:spPr/>
        <p:txBody>
          <a:bodyPr/>
          <a:lstStyle/>
          <a:p>
            <a:fld id="{C58182D7-C595-B24E-8C60-FA544B5C7D8B}" type="slidenum">
              <a:rPr lang="en-US" smtClean="0">
                <a:solidFill>
                  <a:srgbClr val="000000"/>
                </a:solidFill>
              </a:rPr>
              <a:pPr/>
              <a:t>47</a:t>
            </a:fld>
            <a:endParaRPr lang="en-US">
              <a:solidFill>
                <a:srgbClr val="000000"/>
              </a:solidFill>
            </a:endParaRPr>
          </a:p>
        </p:txBody>
      </p:sp>
    </p:spTree>
    <p:extLst>
      <p:ext uri="{BB962C8B-B14F-4D97-AF65-F5344CB8AC3E}">
        <p14:creationId xmlns:p14="http://schemas.microsoft.com/office/powerpoint/2010/main" val="16708515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a:t>
            </a:r>
            <a:r>
              <a:rPr lang="en-US" baseline="0" dirty="0" smtClean="0"/>
              <a:t> demo – Jim on his </a:t>
            </a:r>
            <a:r>
              <a:rPr lang="en-US" baseline="0" dirty="0" err="1" smtClean="0"/>
              <a:t>iPad</a:t>
            </a:r>
            <a:r>
              <a:rPr lang="en-US" baseline="0" dirty="0" smtClean="0"/>
              <a:t>. Ends on </a:t>
            </a:r>
            <a:r>
              <a:rPr lang="en-US" baseline="0" dirty="0" err="1" smtClean="0"/>
              <a:t>Cognos</a:t>
            </a:r>
            <a:r>
              <a:rPr lang="en-US" baseline="0" dirty="0" smtClean="0"/>
              <a:t>.</a:t>
            </a:r>
            <a:endParaRPr lang="en-US" dirty="0"/>
          </a:p>
        </p:txBody>
      </p:sp>
      <p:sp>
        <p:nvSpPr>
          <p:cNvPr id="4" name="Date Placeholder 3"/>
          <p:cNvSpPr>
            <a:spLocks noGrp="1"/>
          </p:cNvSpPr>
          <p:nvPr>
            <p:ph type="dt" idx="10"/>
          </p:nvPr>
        </p:nvSpPr>
        <p:spPr/>
        <p:txBody>
          <a:bodyPr/>
          <a:lstStyle/>
          <a:p>
            <a:pPr>
              <a:defRPr/>
            </a:pPr>
            <a:fld id="{40E3293F-9458-481D-9C61-D1693A7BF94E}" type="datetime1">
              <a:rPr lang="en-US" smtClean="0">
                <a:solidFill>
                  <a:srgbClr val="000000"/>
                </a:solidFill>
              </a:rPr>
              <a:pPr>
                <a:defRPr/>
              </a:pPr>
              <a:t>11/2/11</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en-US" smtClean="0">
                <a:solidFill>
                  <a:srgbClr val="000000"/>
                </a:solidFill>
              </a:rPr>
              <a:t>Copyright©2010 SugarCRM, Inc. All rights reserved.</a:t>
            </a:r>
            <a:endParaRPr lang="en-US" dirty="0">
              <a:solidFill>
                <a:srgbClr val="000000"/>
              </a:solidFill>
            </a:endParaRPr>
          </a:p>
        </p:txBody>
      </p:sp>
      <p:sp>
        <p:nvSpPr>
          <p:cNvPr id="6" name="Slide Number Placeholder 5"/>
          <p:cNvSpPr>
            <a:spLocks noGrp="1"/>
          </p:cNvSpPr>
          <p:nvPr>
            <p:ph type="sldNum" sz="quarter" idx="12"/>
          </p:nvPr>
        </p:nvSpPr>
        <p:spPr/>
        <p:txBody>
          <a:bodyPr/>
          <a:lstStyle/>
          <a:p>
            <a:pPr>
              <a:defRPr/>
            </a:pPr>
            <a:fld id="{C76AD226-3461-4B68-A65E-C01A87899B64}" type="slidenum">
              <a:rPr lang="en-US" smtClean="0">
                <a:solidFill>
                  <a:srgbClr val="000000"/>
                </a:solidFill>
              </a:rPr>
              <a:pPr>
                <a:defRPr/>
              </a:pPr>
              <a:t>48</a:t>
            </a:fld>
            <a:endParaRPr lang="en-US">
              <a:solidFill>
                <a:srgbClr val="000000"/>
              </a:solidFill>
            </a:endParaRPr>
          </a:p>
        </p:txBody>
      </p:sp>
    </p:spTree>
    <p:extLst>
      <p:ext uri="{BB962C8B-B14F-4D97-AF65-F5344CB8AC3E}">
        <p14:creationId xmlns:p14="http://schemas.microsoft.com/office/powerpoint/2010/main" val="21969805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pPr>
              <a:defRPr/>
            </a:pPr>
            <a:fld id="{40E3293F-9458-481D-9C61-D1693A7BF94E}" type="datetime1">
              <a:rPr lang="en-US" smtClean="0">
                <a:solidFill>
                  <a:srgbClr val="000000"/>
                </a:solidFill>
              </a:rPr>
              <a:pPr>
                <a:defRPr/>
              </a:pPr>
              <a:t>11/2/11</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en-US" smtClean="0">
                <a:solidFill>
                  <a:srgbClr val="000000"/>
                </a:solidFill>
              </a:rPr>
              <a:t>Copyright©2010 SugarCRM, Inc. All rights reserved.</a:t>
            </a:r>
            <a:endParaRPr lang="en-US" dirty="0">
              <a:solidFill>
                <a:srgbClr val="000000"/>
              </a:solidFill>
            </a:endParaRPr>
          </a:p>
        </p:txBody>
      </p:sp>
      <p:sp>
        <p:nvSpPr>
          <p:cNvPr id="6" name="Slide Number Placeholder 5"/>
          <p:cNvSpPr>
            <a:spLocks noGrp="1"/>
          </p:cNvSpPr>
          <p:nvPr>
            <p:ph type="sldNum" sz="quarter" idx="12"/>
          </p:nvPr>
        </p:nvSpPr>
        <p:spPr/>
        <p:txBody>
          <a:bodyPr/>
          <a:lstStyle/>
          <a:p>
            <a:pPr>
              <a:defRPr/>
            </a:pPr>
            <a:fld id="{C76AD226-3461-4B68-A65E-C01A87899B64}" type="slidenum">
              <a:rPr lang="en-US" smtClean="0">
                <a:solidFill>
                  <a:srgbClr val="000000"/>
                </a:solidFill>
              </a:rPr>
              <a:pPr>
                <a:defRPr/>
              </a:pPr>
              <a:t>6</a:t>
            </a:fld>
            <a:endParaRPr lang="en-US">
              <a:solidFill>
                <a:srgbClr val="000000"/>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Leap</a:t>
            </a:r>
            <a:r>
              <a:rPr lang="en-US" baseline="0" dirty="0" smtClean="0"/>
              <a:t> off to pink screen demo. Finish on where is says </a:t>
            </a:r>
            <a:r>
              <a:rPr lang="en-US" baseline="0" dirty="0" err="1" smtClean="0"/>
              <a:t>Acceuil</a:t>
            </a:r>
            <a:r>
              <a:rPr lang="en-US" baseline="0" dirty="0" smtClean="0"/>
              <a:t> with mouse pointer.</a:t>
            </a:r>
            <a:endParaRPr lang="en-US" dirty="0"/>
          </a:p>
        </p:txBody>
      </p:sp>
      <p:sp>
        <p:nvSpPr>
          <p:cNvPr id="4" name="Date Placeholder 3"/>
          <p:cNvSpPr>
            <a:spLocks noGrp="1"/>
          </p:cNvSpPr>
          <p:nvPr>
            <p:ph type="dt" idx="10"/>
          </p:nvPr>
        </p:nvSpPr>
        <p:spPr/>
        <p:txBody>
          <a:bodyPr/>
          <a:lstStyle/>
          <a:p>
            <a:pPr>
              <a:defRPr/>
            </a:pPr>
            <a:fld id="{40E3293F-9458-481D-9C61-D1693A7BF94E}" type="datetime1">
              <a:rPr lang="en-US" smtClean="0">
                <a:solidFill>
                  <a:srgbClr val="000000"/>
                </a:solidFill>
              </a:rPr>
              <a:pPr>
                <a:defRPr/>
              </a:pPr>
              <a:t>11/2/11</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en-US" smtClean="0">
                <a:solidFill>
                  <a:srgbClr val="000000"/>
                </a:solidFill>
              </a:rPr>
              <a:t>Copyright©2010 SugarCRM, Inc. All rights reserved.</a:t>
            </a:r>
            <a:endParaRPr lang="en-US" dirty="0">
              <a:solidFill>
                <a:srgbClr val="000000"/>
              </a:solidFill>
            </a:endParaRPr>
          </a:p>
        </p:txBody>
      </p:sp>
      <p:sp>
        <p:nvSpPr>
          <p:cNvPr id="6" name="Slide Number Placeholder 5"/>
          <p:cNvSpPr>
            <a:spLocks noGrp="1"/>
          </p:cNvSpPr>
          <p:nvPr>
            <p:ph type="sldNum" sz="quarter" idx="12"/>
          </p:nvPr>
        </p:nvSpPr>
        <p:spPr/>
        <p:txBody>
          <a:bodyPr/>
          <a:lstStyle/>
          <a:p>
            <a:pPr>
              <a:defRPr/>
            </a:pPr>
            <a:fld id="{C76AD226-3461-4B68-A65E-C01A87899B64}" type="slidenum">
              <a:rPr lang="en-US" smtClean="0">
                <a:solidFill>
                  <a:srgbClr val="000000"/>
                </a:solidFill>
              </a:rPr>
              <a:pPr>
                <a:defRPr/>
              </a:pPr>
              <a:t>51</a:t>
            </a:fld>
            <a:endParaRPr lang="en-US">
              <a:solidFill>
                <a:srgbClr val="000000"/>
              </a:solidFill>
            </a:endParaRPr>
          </a:p>
        </p:txBody>
      </p:sp>
    </p:spTree>
    <p:extLst>
      <p:ext uri="{BB962C8B-B14F-4D97-AF65-F5344CB8AC3E}">
        <p14:creationId xmlns:p14="http://schemas.microsoft.com/office/powerpoint/2010/main" val="38963283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SugarCRM</a:t>
            </a:r>
            <a:r>
              <a:rPr lang="en-US" baseline="0" dirty="0" smtClean="0"/>
              <a:t> offers all the solution components expected in Customer Service Automation </a:t>
            </a:r>
          </a:p>
          <a:p>
            <a:endParaRPr lang="en-US" baseline="0" dirty="0" smtClean="0"/>
          </a:p>
          <a:p>
            <a:r>
              <a:rPr lang="en-US" baseline="0" dirty="0" smtClean="0"/>
              <a:t>The key components here are</a:t>
            </a:r>
          </a:p>
          <a:p>
            <a:endParaRPr lang="en-US" baseline="0" dirty="0" smtClean="0"/>
          </a:p>
          <a:p>
            <a:r>
              <a:rPr lang="en-US" dirty="0"/>
              <a:t>&lt;CLICK&gt; keep track of the support cases your customers have opened</a:t>
            </a:r>
          </a:p>
          <a:p>
            <a:endParaRPr lang="en-US" dirty="0"/>
          </a:p>
          <a:p>
            <a:r>
              <a:rPr lang="en-US" dirty="0"/>
              <a:t>&lt;CLICK&gt; allow your support staff to file bugs that can be review by your engineering team and allow your engineering team to update the bugs and cases in the CRM system so that there is a permanent record of the customer issue</a:t>
            </a:r>
          </a:p>
          <a:p>
            <a:endParaRPr lang="en-US" dirty="0"/>
          </a:p>
          <a:p>
            <a:r>
              <a:rPr lang="en-US" dirty="0"/>
              <a:t>&lt;CLICK&gt; keep track of all email communications with your customers, both case specific as general customer communications</a:t>
            </a:r>
          </a:p>
          <a:p>
            <a:endParaRPr lang="en-US" dirty="0"/>
          </a:p>
          <a:p>
            <a:r>
              <a:rPr lang="en-US" dirty="0"/>
              <a:t>&lt;CLICK&gt; update and maintain a knowledge base that customers can access directly from a portal</a:t>
            </a:r>
          </a:p>
          <a:p>
            <a:endParaRPr lang="en-US" dirty="0"/>
          </a:p>
          <a:p>
            <a:r>
              <a:rPr lang="en-US" dirty="0"/>
              <a:t>&lt;CLICK&gt; Allow customer to self service themselves from a portal to open and close any support cases they may.</a:t>
            </a:r>
          </a:p>
        </p:txBody>
      </p:sp>
      <p:sp>
        <p:nvSpPr>
          <p:cNvPr id="4" name="Slide Number Placeholder 3"/>
          <p:cNvSpPr>
            <a:spLocks noGrp="1"/>
          </p:cNvSpPr>
          <p:nvPr>
            <p:ph type="sldNum" sz="quarter" idx="10"/>
          </p:nvPr>
        </p:nvSpPr>
        <p:spPr/>
        <p:txBody>
          <a:bodyPr/>
          <a:lstStyle/>
          <a:p>
            <a:fld id="{C58182D7-C595-B24E-8C60-FA544B5C7D8B}" type="slidenum">
              <a:rPr lang="en-US" smtClean="0">
                <a:solidFill>
                  <a:srgbClr val="000000"/>
                </a:solidFill>
              </a:rPr>
              <a:pPr/>
              <a:t>53</a:t>
            </a:fld>
            <a:endParaRPr lang="en-US">
              <a:solidFill>
                <a:srgbClr val="000000"/>
              </a:solidFill>
            </a:endParaRPr>
          </a:p>
        </p:txBody>
      </p:sp>
    </p:spTree>
    <p:extLst>
      <p:ext uri="{BB962C8B-B14F-4D97-AF65-F5344CB8AC3E}">
        <p14:creationId xmlns:p14="http://schemas.microsoft.com/office/powerpoint/2010/main" val="2849230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Leap off to demo – </a:t>
            </a:r>
            <a:r>
              <a:rPr lang="en-US" dirty="0" err="1" smtClean="0"/>
              <a:t>Tomi</a:t>
            </a:r>
            <a:r>
              <a:rPr lang="en-US" baseline="0" dirty="0" smtClean="0"/>
              <a:t> reports issue. We also show the ticket being seen by Regina. Stops on cannot log in detail screen.</a:t>
            </a:r>
            <a:endParaRPr lang="en-US" dirty="0"/>
          </a:p>
        </p:txBody>
      </p:sp>
      <p:sp>
        <p:nvSpPr>
          <p:cNvPr id="4" name="Date Placeholder 3"/>
          <p:cNvSpPr>
            <a:spLocks noGrp="1"/>
          </p:cNvSpPr>
          <p:nvPr>
            <p:ph type="dt" idx="10"/>
          </p:nvPr>
        </p:nvSpPr>
        <p:spPr/>
        <p:txBody>
          <a:bodyPr/>
          <a:lstStyle/>
          <a:p>
            <a:pPr>
              <a:defRPr/>
            </a:pPr>
            <a:fld id="{40E3293F-9458-481D-9C61-D1693A7BF94E}" type="datetime1">
              <a:rPr lang="en-US" smtClean="0">
                <a:solidFill>
                  <a:srgbClr val="000000"/>
                </a:solidFill>
              </a:rPr>
              <a:pPr>
                <a:defRPr/>
              </a:pPr>
              <a:t>11/2/11</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en-US" smtClean="0">
                <a:solidFill>
                  <a:srgbClr val="000000"/>
                </a:solidFill>
              </a:rPr>
              <a:t>Copyright©2010 SugarCRM, Inc. All rights reserved.</a:t>
            </a:r>
            <a:endParaRPr lang="en-US" dirty="0">
              <a:solidFill>
                <a:srgbClr val="000000"/>
              </a:solidFill>
            </a:endParaRPr>
          </a:p>
        </p:txBody>
      </p:sp>
      <p:sp>
        <p:nvSpPr>
          <p:cNvPr id="6" name="Slide Number Placeholder 5"/>
          <p:cNvSpPr>
            <a:spLocks noGrp="1"/>
          </p:cNvSpPr>
          <p:nvPr>
            <p:ph type="sldNum" sz="quarter" idx="12"/>
          </p:nvPr>
        </p:nvSpPr>
        <p:spPr/>
        <p:txBody>
          <a:bodyPr/>
          <a:lstStyle/>
          <a:p>
            <a:pPr>
              <a:defRPr/>
            </a:pPr>
            <a:fld id="{C76AD226-3461-4B68-A65E-C01A87899B64}" type="slidenum">
              <a:rPr lang="en-US" smtClean="0">
                <a:solidFill>
                  <a:srgbClr val="000000"/>
                </a:solidFill>
              </a:rPr>
              <a:pPr>
                <a:defRPr/>
              </a:pPr>
              <a:t>54</a:t>
            </a:fld>
            <a:endParaRPr lang="en-US">
              <a:solidFill>
                <a:srgbClr val="000000"/>
              </a:solidFill>
            </a:endParaRPr>
          </a:p>
        </p:txBody>
      </p:sp>
    </p:spTree>
    <p:extLst>
      <p:ext uri="{BB962C8B-B14F-4D97-AF65-F5344CB8AC3E}">
        <p14:creationId xmlns:p14="http://schemas.microsoft.com/office/powerpoint/2010/main" val="346347456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Web based,  scalable,</a:t>
            </a:r>
            <a:r>
              <a:rPr lang="en-US" baseline="0" dirty="0" smtClean="0"/>
              <a:t>  social mobile, global.  Not requiring the email system to be replaced but building on top of notes without sacrificing Lotus integration.</a:t>
            </a:r>
            <a:endParaRPr lang="en-US" dirty="0"/>
          </a:p>
        </p:txBody>
      </p:sp>
      <p:sp>
        <p:nvSpPr>
          <p:cNvPr id="4" name="Date Placeholder 3"/>
          <p:cNvSpPr>
            <a:spLocks noGrp="1"/>
          </p:cNvSpPr>
          <p:nvPr>
            <p:ph type="dt" idx="10"/>
          </p:nvPr>
        </p:nvSpPr>
        <p:spPr/>
        <p:txBody>
          <a:bodyPr/>
          <a:lstStyle/>
          <a:p>
            <a:pPr>
              <a:defRPr/>
            </a:pPr>
            <a:fld id="{948E12E4-E990-4283-9210-1EBD6F24B6D2}" type="datetime1">
              <a:rPr lang="en-US" smtClean="0">
                <a:solidFill>
                  <a:srgbClr val="000000"/>
                </a:solidFill>
              </a:rPr>
              <a:pPr>
                <a:defRPr/>
              </a:pPr>
              <a:t>11/2/11</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en-US" smtClean="0">
                <a:solidFill>
                  <a:srgbClr val="000000"/>
                </a:solidFill>
              </a:rPr>
              <a:t>Copyright©2008 SugarCRM, Inc. All rights reserved.</a:t>
            </a:r>
            <a:endParaRPr lang="en-US">
              <a:solidFill>
                <a:srgbClr val="000000"/>
              </a:solidFill>
            </a:endParaRPr>
          </a:p>
        </p:txBody>
      </p:sp>
      <p:sp>
        <p:nvSpPr>
          <p:cNvPr id="6" name="Slide Number Placeholder 5"/>
          <p:cNvSpPr>
            <a:spLocks noGrp="1"/>
          </p:cNvSpPr>
          <p:nvPr>
            <p:ph type="sldNum" sz="quarter" idx="12"/>
          </p:nvPr>
        </p:nvSpPr>
        <p:spPr/>
        <p:txBody>
          <a:bodyPr/>
          <a:lstStyle/>
          <a:p>
            <a:pPr>
              <a:defRPr/>
            </a:pPr>
            <a:fld id="{34CD411D-E31F-4440-9E39-90B4765FB920}" type="slidenum">
              <a:rPr lang="en-US" smtClean="0">
                <a:solidFill>
                  <a:srgbClr val="000000"/>
                </a:solidFill>
              </a:rPr>
              <a:pPr>
                <a:defRPr/>
              </a:pPr>
              <a:t>60</a:t>
            </a:fld>
            <a:endParaRPr lang="en-US">
              <a:solidFill>
                <a:srgbClr val="000000"/>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Date Placeholder 3"/>
          <p:cNvSpPr>
            <a:spLocks noGrp="1"/>
          </p:cNvSpPr>
          <p:nvPr>
            <p:ph type="dt" idx="10"/>
          </p:nvPr>
        </p:nvSpPr>
        <p:spPr/>
        <p:txBody>
          <a:bodyPr/>
          <a:lstStyle/>
          <a:p>
            <a:pPr>
              <a:defRPr/>
            </a:pPr>
            <a:fld id="{40E3293F-9458-481D-9C61-D1693A7BF94E}" type="datetime1">
              <a:rPr lang="en-US" smtClean="0">
                <a:solidFill>
                  <a:srgbClr val="000000"/>
                </a:solidFill>
              </a:rPr>
              <a:pPr>
                <a:defRPr/>
              </a:pPr>
              <a:t>11/2/11</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en-US" smtClean="0">
                <a:solidFill>
                  <a:srgbClr val="000000"/>
                </a:solidFill>
              </a:rPr>
              <a:t>Copyright©2010 SugarCRM, Inc. All rights reserved.</a:t>
            </a:r>
            <a:endParaRPr lang="en-US" dirty="0">
              <a:solidFill>
                <a:srgbClr val="000000"/>
              </a:solidFill>
            </a:endParaRPr>
          </a:p>
        </p:txBody>
      </p:sp>
      <p:sp>
        <p:nvSpPr>
          <p:cNvPr id="6" name="Slide Number Placeholder 5"/>
          <p:cNvSpPr>
            <a:spLocks noGrp="1"/>
          </p:cNvSpPr>
          <p:nvPr>
            <p:ph type="sldNum" sz="quarter" idx="12"/>
          </p:nvPr>
        </p:nvSpPr>
        <p:spPr/>
        <p:txBody>
          <a:bodyPr/>
          <a:lstStyle/>
          <a:p>
            <a:pPr>
              <a:defRPr/>
            </a:pPr>
            <a:fld id="{C76AD226-3461-4B68-A65E-C01A87899B64}" type="slidenum">
              <a:rPr lang="en-US" smtClean="0">
                <a:solidFill>
                  <a:srgbClr val="000000"/>
                </a:solidFill>
              </a:rPr>
              <a:pPr>
                <a:defRPr/>
              </a:pPr>
              <a:t>7</a:t>
            </a:fld>
            <a:endParaRPr lang="en-US">
              <a:solidFill>
                <a:srgbClr val="000000"/>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Date Placeholder 3"/>
          <p:cNvSpPr>
            <a:spLocks noGrp="1"/>
          </p:cNvSpPr>
          <p:nvPr>
            <p:ph type="dt" idx="10"/>
          </p:nvPr>
        </p:nvSpPr>
        <p:spPr/>
        <p:txBody>
          <a:bodyPr/>
          <a:lstStyle/>
          <a:p>
            <a:pPr>
              <a:defRPr/>
            </a:pPr>
            <a:fld id="{40E3293F-9458-481D-9C61-D1693A7BF94E}" type="datetime1">
              <a:rPr lang="en-US" smtClean="0">
                <a:solidFill>
                  <a:srgbClr val="000000"/>
                </a:solidFill>
              </a:rPr>
              <a:pPr>
                <a:defRPr/>
              </a:pPr>
              <a:t>11/2/11</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en-US" smtClean="0">
                <a:solidFill>
                  <a:srgbClr val="000000"/>
                </a:solidFill>
              </a:rPr>
              <a:t>Copyright©2010 SugarCRM, Inc. All rights reserved.</a:t>
            </a:r>
            <a:endParaRPr lang="en-US" dirty="0">
              <a:solidFill>
                <a:srgbClr val="000000"/>
              </a:solidFill>
            </a:endParaRPr>
          </a:p>
        </p:txBody>
      </p:sp>
      <p:sp>
        <p:nvSpPr>
          <p:cNvPr id="6" name="Slide Number Placeholder 5"/>
          <p:cNvSpPr>
            <a:spLocks noGrp="1"/>
          </p:cNvSpPr>
          <p:nvPr>
            <p:ph type="sldNum" sz="quarter" idx="12"/>
          </p:nvPr>
        </p:nvSpPr>
        <p:spPr/>
        <p:txBody>
          <a:bodyPr/>
          <a:lstStyle/>
          <a:p>
            <a:pPr>
              <a:defRPr/>
            </a:pPr>
            <a:fld id="{C76AD226-3461-4B68-A65E-C01A87899B64}" type="slidenum">
              <a:rPr lang="en-US" smtClean="0">
                <a:solidFill>
                  <a:srgbClr val="000000"/>
                </a:solidFill>
              </a:rPr>
              <a:pPr>
                <a:defRPr/>
              </a:pPr>
              <a:t>8</a:t>
            </a:fld>
            <a:endParaRPr lang="en-US">
              <a:solidFill>
                <a:srgbClr val="000000"/>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Date Placeholder 3"/>
          <p:cNvSpPr>
            <a:spLocks noGrp="1"/>
          </p:cNvSpPr>
          <p:nvPr>
            <p:ph type="dt" idx="10"/>
          </p:nvPr>
        </p:nvSpPr>
        <p:spPr/>
        <p:txBody>
          <a:bodyPr/>
          <a:lstStyle/>
          <a:p>
            <a:pPr>
              <a:defRPr/>
            </a:pPr>
            <a:fld id="{40E3293F-9458-481D-9C61-D1693A7BF94E}" type="datetime1">
              <a:rPr lang="en-US" smtClean="0">
                <a:solidFill>
                  <a:srgbClr val="000000"/>
                </a:solidFill>
              </a:rPr>
              <a:pPr>
                <a:defRPr/>
              </a:pPr>
              <a:t>11/2/11</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en-US" smtClean="0">
                <a:solidFill>
                  <a:srgbClr val="000000"/>
                </a:solidFill>
              </a:rPr>
              <a:t>Copyright©2010 SugarCRM, Inc. All rights reserved.</a:t>
            </a:r>
            <a:endParaRPr lang="en-US" dirty="0">
              <a:solidFill>
                <a:srgbClr val="000000"/>
              </a:solidFill>
            </a:endParaRPr>
          </a:p>
        </p:txBody>
      </p:sp>
      <p:sp>
        <p:nvSpPr>
          <p:cNvPr id="6" name="Slide Number Placeholder 5"/>
          <p:cNvSpPr>
            <a:spLocks noGrp="1"/>
          </p:cNvSpPr>
          <p:nvPr>
            <p:ph type="sldNum" sz="quarter" idx="12"/>
          </p:nvPr>
        </p:nvSpPr>
        <p:spPr/>
        <p:txBody>
          <a:bodyPr/>
          <a:lstStyle/>
          <a:p>
            <a:pPr>
              <a:defRPr/>
            </a:pPr>
            <a:fld id="{C76AD226-3461-4B68-A65E-C01A87899B64}" type="slidenum">
              <a:rPr lang="en-US" smtClean="0">
                <a:solidFill>
                  <a:srgbClr val="000000"/>
                </a:solidFill>
              </a:rPr>
              <a:pPr>
                <a:defRPr/>
              </a:pPr>
              <a:t>9</a:t>
            </a:fld>
            <a:endParaRPr lang="en-US">
              <a:solidFill>
                <a:srgbClr val="000000"/>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Date Placeholder 3"/>
          <p:cNvSpPr>
            <a:spLocks noGrp="1"/>
          </p:cNvSpPr>
          <p:nvPr>
            <p:ph type="dt" idx="10"/>
          </p:nvPr>
        </p:nvSpPr>
        <p:spPr/>
        <p:txBody>
          <a:bodyPr/>
          <a:lstStyle/>
          <a:p>
            <a:pPr>
              <a:defRPr/>
            </a:pPr>
            <a:fld id="{40E3293F-9458-481D-9C61-D1693A7BF94E}" type="datetime1">
              <a:rPr lang="en-US" smtClean="0">
                <a:solidFill>
                  <a:srgbClr val="000000"/>
                </a:solidFill>
              </a:rPr>
              <a:pPr>
                <a:defRPr/>
              </a:pPr>
              <a:t>11/2/11</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en-US" smtClean="0">
                <a:solidFill>
                  <a:srgbClr val="000000"/>
                </a:solidFill>
              </a:rPr>
              <a:t>Copyright©2010 SugarCRM, Inc. All rights reserved.</a:t>
            </a:r>
            <a:endParaRPr lang="en-US" dirty="0">
              <a:solidFill>
                <a:srgbClr val="000000"/>
              </a:solidFill>
            </a:endParaRPr>
          </a:p>
        </p:txBody>
      </p:sp>
      <p:sp>
        <p:nvSpPr>
          <p:cNvPr id="6" name="Slide Number Placeholder 5"/>
          <p:cNvSpPr>
            <a:spLocks noGrp="1"/>
          </p:cNvSpPr>
          <p:nvPr>
            <p:ph type="sldNum" sz="quarter" idx="12"/>
          </p:nvPr>
        </p:nvSpPr>
        <p:spPr/>
        <p:txBody>
          <a:bodyPr/>
          <a:lstStyle/>
          <a:p>
            <a:pPr>
              <a:defRPr/>
            </a:pPr>
            <a:fld id="{C76AD226-3461-4B68-A65E-C01A87899B64}" type="slidenum">
              <a:rPr lang="en-US" smtClean="0">
                <a:solidFill>
                  <a:srgbClr val="000000"/>
                </a:solidFill>
              </a:rPr>
              <a:pPr>
                <a:defRPr/>
              </a:pPr>
              <a:t>10</a:t>
            </a:fld>
            <a:endParaRPr lang="en-US">
              <a:solidFill>
                <a:srgbClr val="000000"/>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Date Placeholder 3"/>
          <p:cNvSpPr>
            <a:spLocks noGrp="1"/>
          </p:cNvSpPr>
          <p:nvPr>
            <p:ph type="dt" idx="10"/>
          </p:nvPr>
        </p:nvSpPr>
        <p:spPr/>
        <p:txBody>
          <a:bodyPr/>
          <a:lstStyle/>
          <a:p>
            <a:pPr>
              <a:defRPr/>
            </a:pPr>
            <a:fld id="{40E3293F-9458-481D-9C61-D1693A7BF94E}" type="datetime1">
              <a:rPr lang="en-US" smtClean="0">
                <a:solidFill>
                  <a:srgbClr val="000000"/>
                </a:solidFill>
              </a:rPr>
              <a:pPr>
                <a:defRPr/>
              </a:pPr>
              <a:t>11/2/11</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en-US" smtClean="0">
                <a:solidFill>
                  <a:srgbClr val="000000"/>
                </a:solidFill>
              </a:rPr>
              <a:t>Copyright©2010 SugarCRM, Inc. All rights reserved.</a:t>
            </a:r>
            <a:endParaRPr lang="en-US" dirty="0">
              <a:solidFill>
                <a:srgbClr val="000000"/>
              </a:solidFill>
            </a:endParaRPr>
          </a:p>
        </p:txBody>
      </p:sp>
      <p:sp>
        <p:nvSpPr>
          <p:cNvPr id="6" name="Slide Number Placeholder 5"/>
          <p:cNvSpPr>
            <a:spLocks noGrp="1"/>
          </p:cNvSpPr>
          <p:nvPr>
            <p:ph type="sldNum" sz="quarter" idx="12"/>
          </p:nvPr>
        </p:nvSpPr>
        <p:spPr/>
        <p:txBody>
          <a:bodyPr/>
          <a:lstStyle/>
          <a:p>
            <a:pPr>
              <a:defRPr/>
            </a:pPr>
            <a:fld id="{C76AD226-3461-4B68-A65E-C01A87899B64}" type="slidenum">
              <a:rPr lang="en-US" smtClean="0">
                <a:solidFill>
                  <a:srgbClr val="000000"/>
                </a:solidFill>
              </a:rPr>
              <a:pPr>
                <a:defRPr/>
              </a:pPr>
              <a:t>11</a:t>
            </a:fld>
            <a:endParaRPr lang="en-US">
              <a:solidFill>
                <a:srgbClr val="000000"/>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Date Placeholder 3"/>
          <p:cNvSpPr>
            <a:spLocks noGrp="1"/>
          </p:cNvSpPr>
          <p:nvPr>
            <p:ph type="dt" idx="10"/>
          </p:nvPr>
        </p:nvSpPr>
        <p:spPr/>
        <p:txBody>
          <a:bodyPr/>
          <a:lstStyle/>
          <a:p>
            <a:pPr>
              <a:defRPr/>
            </a:pPr>
            <a:fld id="{40E3293F-9458-481D-9C61-D1693A7BF94E}" type="datetime1">
              <a:rPr lang="en-US" smtClean="0">
                <a:solidFill>
                  <a:srgbClr val="000000"/>
                </a:solidFill>
              </a:rPr>
              <a:pPr>
                <a:defRPr/>
              </a:pPr>
              <a:t>11/2/11</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en-US" smtClean="0">
                <a:solidFill>
                  <a:srgbClr val="000000"/>
                </a:solidFill>
              </a:rPr>
              <a:t>Copyright©2010 SugarCRM, Inc. All rights reserved.</a:t>
            </a:r>
            <a:endParaRPr lang="en-US" dirty="0">
              <a:solidFill>
                <a:srgbClr val="000000"/>
              </a:solidFill>
            </a:endParaRPr>
          </a:p>
        </p:txBody>
      </p:sp>
      <p:sp>
        <p:nvSpPr>
          <p:cNvPr id="6" name="Slide Number Placeholder 5"/>
          <p:cNvSpPr>
            <a:spLocks noGrp="1"/>
          </p:cNvSpPr>
          <p:nvPr>
            <p:ph type="sldNum" sz="quarter" idx="12"/>
          </p:nvPr>
        </p:nvSpPr>
        <p:spPr/>
        <p:txBody>
          <a:bodyPr/>
          <a:lstStyle/>
          <a:p>
            <a:pPr>
              <a:defRPr/>
            </a:pPr>
            <a:fld id="{C76AD226-3461-4B68-A65E-C01A87899B64}" type="slidenum">
              <a:rPr lang="en-US" smtClean="0">
                <a:solidFill>
                  <a:srgbClr val="000000"/>
                </a:solidFill>
              </a:rPr>
              <a:pPr>
                <a:defRPr/>
              </a:pPr>
              <a:t>12</a:t>
            </a:fld>
            <a:endParaRPr lang="en-US">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2.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2.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ustom Layout">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
        <p:nvSpPr>
          <p:cNvPr id="6" name="Rectangle 5"/>
          <p:cNvSpPr>
            <a:spLocks noGrp="1" noChangeArrowheads="1"/>
          </p:cNvSpPr>
          <p:nvPr>
            <p:ph type="ctrTitle" sz="quarter"/>
          </p:nvPr>
        </p:nvSpPr>
        <p:spPr>
          <a:xfrm>
            <a:off x="381000" y="609600"/>
            <a:ext cx="8382000" cy="2362200"/>
          </a:xfrm>
        </p:spPr>
        <p:txBody>
          <a:bodyPr lIns="91440" rIns="91440" anchor="b" anchorCtr="0"/>
          <a:lstStyle>
            <a:lvl1pPr algn="ctr">
              <a:defRPr sz="3600" b="1">
                <a:solidFill>
                  <a:schemeClr val="tx2"/>
                </a:solidFill>
              </a:defRPr>
            </a:lvl1pPr>
          </a:lstStyle>
          <a:p>
            <a:r>
              <a:rPr lang="en-US" dirty="0"/>
              <a:t>Click to edit Master title style</a:t>
            </a:r>
          </a:p>
        </p:txBody>
      </p:sp>
      <p:sp>
        <p:nvSpPr>
          <p:cNvPr id="7" name="Rectangle 6"/>
          <p:cNvSpPr>
            <a:spLocks noGrp="1" noChangeArrowheads="1"/>
          </p:cNvSpPr>
          <p:nvPr>
            <p:ph type="subTitle" sz="quarter" idx="1"/>
          </p:nvPr>
        </p:nvSpPr>
        <p:spPr>
          <a:xfrm>
            <a:off x="381000" y="3276600"/>
            <a:ext cx="8382000" cy="1524000"/>
          </a:xfrm>
        </p:spPr>
        <p:txBody>
          <a:bodyPr anchor="t" anchorCtr="0"/>
          <a:lstStyle>
            <a:lvl1pPr marL="0" indent="0" algn="ctr">
              <a:buFontTx/>
              <a:buNone/>
              <a:defRPr sz="2800" b="1">
                <a:solidFill>
                  <a:schemeClr val="tx1"/>
                </a:solidFill>
              </a:defRPr>
            </a:lvl1pPr>
          </a:lstStyle>
          <a:p>
            <a:r>
              <a:rPr lang="en-US" dirty="0"/>
              <a:t>Click to edit Master subtitle style</a:t>
            </a:r>
          </a:p>
        </p:txBody>
      </p:sp>
      <p:sp>
        <p:nvSpPr>
          <p:cNvPr id="8" name="Footer Placeholder 7"/>
          <p:cNvSpPr>
            <a:spLocks noGrp="1" noChangeArrowheads="1"/>
          </p:cNvSpPr>
          <p:nvPr>
            <p:ph type="ftr" sz="quarter" idx="10"/>
          </p:nvPr>
        </p:nvSpPr>
        <p:spPr>
          <a:xfrm>
            <a:off x="6850443" y="6721344"/>
            <a:ext cx="2286000" cy="152400"/>
          </a:xfrm>
          <a:prstGeom prst="rect">
            <a:avLst/>
          </a:prstGeom>
        </p:spPr>
        <p:txBody>
          <a:bodyPr anchor="ctr"/>
          <a:lstStyle>
            <a:lvl1pPr algn="ctr">
              <a:defRPr sz="800" smtClean="0">
                <a:solidFill>
                  <a:schemeClr val="bg1"/>
                </a:solidFill>
              </a:defRPr>
            </a:lvl1pPr>
          </a:lstStyle>
          <a:p>
            <a:pPr>
              <a:defRPr/>
            </a:pPr>
            <a:r>
              <a:rPr lang="en-US">
                <a:solidFill>
                  <a:srgbClr val="FFFFFF"/>
                </a:solidFill>
              </a:rPr>
              <a:t>©2011 SugarCRM Inc. All rights reserved.</a:t>
            </a:r>
            <a:endParaRPr lang="en-US" dirty="0">
              <a:solidFill>
                <a:srgbClr val="FFFFFF"/>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382000" cy="762000"/>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219200"/>
            <a:ext cx="8382000" cy="5029200"/>
          </a:xfrm>
        </p:spPr>
        <p:txBody>
          <a:bodyPr/>
          <a:lstStyle>
            <a:lvl1pPr>
              <a:spcBef>
                <a:spcPts val="0"/>
              </a:spcBef>
              <a:buClr>
                <a:schemeClr val="tx2"/>
              </a:buClr>
              <a:buFont typeface="Wingdings" pitchFamily="2" charset="2"/>
              <a:buChar char="l"/>
              <a:defRPr/>
            </a:lvl1pPr>
            <a:lvl2pPr>
              <a:spcBef>
                <a:spcPts val="300"/>
              </a:spcBef>
              <a:buClr>
                <a:schemeClr val="tx1"/>
              </a:buClr>
              <a:buFont typeface="Wingdings" pitchFamily="2" charset="2"/>
              <a:buChar char="l"/>
              <a:defRPr/>
            </a:lvl2pPr>
            <a:lvl3pPr>
              <a:spcBef>
                <a:spcPts val="300"/>
              </a:spcBef>
              <a:buClr>
                <a:schemeClr val="accent1"/>
              </a:buClr>
              <a:buFont typeface="Wingdings" pitchFamily="2" charset="2"/>
              <a:buChar char="l"/>
              <a:defRPr/>
            </a:lvl3pPr>
            <a:lvl4pPr>
              <a:spcBef>
                <a:spcPts val="300"/>
              </a:spcBef>
              <a:defRPr/>
            </a:lvl4pPr>
            <a:lvl5pPr>
              <a:spcBef>
                <a:spcPts val="300"/>
              </a:spcBef>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4"/>
          <p:cNvSpPr>
            <a:spLocks noGrp="1" noChangeArrowheads="1"/>
          </p:cNvSpPr>
          <p:nvPr>
            <p:ph type="dt" sz="half" idx="2"/>
          </p:nvPr>
        </p:nvSpPr>
        <p:spPr bwMode="auto">
          <a:xfrm>
            <a:off x="4191000" y="6629400"/>
            <a:ext cx="9906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800" smtClean="0">
                <a:solidFill>
                  <a:schemeClr val="bg1">
                    <a:lumMod val="65000"/>
                  </a:schemeClr>
                </a:solidFill>
              </a:defRPr>
            </a:lvl1pPr>
          </a:lstStyle>
          <a:p>
            <a:pPr>
              <a:defRPr/>
            </a:pPr>
            <a:fld id="{5B82C022-527E-4E9D-B16E-72DC3619E4DE}" type="datetime1">
              <a:rPr lang="en-US">
                <a:solidFill>
                  <a:srgbClr val="FFFFFF">
                    <a:lumMod val="65000"/>
                  </a:srgbClr>
                </a:solidFill>
              </a:rPr>
              <a:pPr>
                <a:defRPr/>
              </a:pPr>
              <a:t>11/2/11</a:t>
            </a:fld>
            <a:endParaRPr lang="en-US" dirty="0">
              <a:solidFill>
                <a:srgbClr val="FFFFFF">
                  <a:lumMod val="65000"/>
                </a:srgbClr>
              </a:solidFill>
            </a:endParaRPr>
          </a:p>
        </p:txBody>
      </p:sp>
      <p:sp>
        <p:nvSpPr>
          <p:cNvPr id="8" name="Rectangle 5"/>
          <p:cNvSpPr>
            <a:spLocks noGrp="1" noChangeArrowheads="1"/>
          </p:cNvSpPr>
          <p:nvPr>
            <p:ph type="ftr" sz="quarter" idx="3"/>
          </p:nvPr>
        </p:nvSpPr>
        <p:spPr bwMode="auto">
          <a:xfrm>
            <a:off x="5257800" y="6613525"/>
            <a:ext cx="2895600" cy="168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800" smtClean="0">
                <a:solidFill>
                  <a:schemeClr val="bg1">
                    <a:lumMod val="65000"/>
                  </a:schemeClr>
                </a:solidFill>
              </a:defRPr>
            </a:lvl1pPr>
          </a:lstStyle>
          <a:p>
            <a:pPr>
              <a:defRPr/>
            </a:pPr>
            <a:r>
              <a:rPr lang="en-US">
                <a:solidFill>
                  <a:srgbClr val="FFFFFF">
                    <a:lumMod val="65000"/>
                  </a:srgbClr>
                </a:solidFill>
              </a:rPr>
              <a:t>©2011 SugarCRM Inc. All rights reserved.</a:t>
            </a:r>
          </a:p>
        </p:txBody>
      </p:sp>
      <p:sp>
        <p:nvSpPr>
          <p:cNvPr id="9" name="Rectangle 6"/>
          <p:cNvSpPr>
            <a:spLocks noGrp="1" noChangeArrowheads="1"/>
          </p:cNvSpPr>
          <p:nvPr>
            <p:ph type="sldNum" sz="quarter" idx="4"/>
          </p:nvPr>
        </p:nvSpPr>
        <p:spPr bwMode="auto">
          <a:xfrm>
            <a:off x="8229600" y="6629400"/>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smtClean="0">
                <a:solidFill>
                  <a:schemeClr val="bg1">
                    <a:lumMod val="65000"/>
                  </a:schemeClr>
                </a:solidFill>
              </a:defRPr>
            </a:lvl1pPr>
          </a:lstStyle>
          <a:p>
            <a:pPr>
              <a:defRPr/>
            </a:pPr>
            <a:fld id="{C41DF9E3-15D0-4772-B7EF-435324EEFDC3}" type="slidenum">
              <a:rPr lang="en-US">
                <a:solidFill>
                  <a:srgbClr val="FFFFFF">
                    <a:lumMod val="65000"/>
                  </a:srgbClr>
                </a:solidFill>
              </a:rPr>
              <a:pPr>
                <a:defRPr/>
              </a:pPr>
              <a:t>‹#›</a:t>
            </a:fld>
            <a:endParaRPr lang="en-US" dirty="0">
              <a:solidFill>
                <a:srgbClr val="FFFFFF">
                  <a:lumMod val="65000"/>
                </a:srgb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5" name="Date Placeholder 4"/>
          <p:cNvSpPr>
            <a:spLocks noGrp="1" noChangeArrowheads="1"/>
          </p:cNvSpPr>
          <p:nvPr>
            <p:ph type="dt" sz="half" idx="2"/>
          </p:nvPr>
        </p:nvSpPr>
        <p:spPr bwMode="auto">
          <a:xfrm>
            <a:off x="4191000" y="6629400"/>
            <a:ext cx="9906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800" smtClean="0">
                <a:solidFill>
                  <a:schemeClr val="bg1">
                    <a:lumMod val="65000"/>
                  </a:schemeClr>
                </a:solidFill>
              </a:defRPr>
            </a:lvl1pPr>
          </a:lstStyle>
          <a:p>
            <a:pPr>
              <a:defRPr/>
            </a:pPr>
            <a:fld id="{5B82C022-527E-4E9D-B16E-72DC3619E4DE}" type="datetime1">
              <a:rPr lang="en-US">
                <a:solidFill>
                  <a:srgbClr val="FFFFFF">
                    <a:lumMod val="65000"/>
                  </a:srgbClr>
                </a:solidFill>
              </a:rPr>
              <a:pPr>
                <a:defRPr/>
              </a:pPr>
              <a:t>11/2/11</a:t>
            </a:fld>
            <a:endParaRPr lang="en-US" dirty="0">
              <a:solidFill>
                <a:srgbClr val="FFFFFF">
                  <a:lumMod val="65000"/>
                </a:srgbClr>
              </a:solidFill>
            </a:endParaRPr>
          </a:p>
        </p:txBody>
      </p:sp>
      <p:sp>
        <p:nvSpPr>
          <p:cNvPr id="6" name="Footer Placeholder 5"/>
          <p:cNvSpPr>
            <a:spLocks noGrp="1" noChangeArrowheads="1"/>
          </p:cNvSpPr>
          <p:nvPr>
            <p:ph type="ftr" sz="quarter" idx="3"/>
          </p:nvPr>
        </p:nvSpPr>
        <p:spPr bwMode="auto">
          <a:xfrm>
            <a:off x="5257800" y="6613525"/>
            <a:ext cx="2895600" cy="168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800" smtClean="0">
                <a:solidFill>
                  <a:schemeClr val="bg1">
                    <a:lumMod val="65000"/>
                  </a:schemeClr>
                </a:solidFill>
              </a:defRPr>
            </a:lvl1pPr>
          </a:lstStyle>
          <a:p>
            <a:pPr>
              <a:defRPr/>
            </a:pPr>
            <a:r>
              <a:rPr lang="en-US">
                <a:solidFill>
                  <a:srgbClr val="FFFFFF">
                    <a:lumMod val="65000"/>
                  </a:srgbClr>
                </a:solidFill>
              </a:rPr>
              <a:t>©2011 SugarCRM Inc. All rights reserved.</a:t>
            </a:r>
          </a:p>
        </p:txBody>
      </p:sp>
      <p:sp>
        <p:nvSpPr>
          <p:cNvPr id="10" name="Rectangle 6"/>
          <p:cNvSpPr>
            <a:spLocks noGrp="1" noChangeArrowheads="1"/>
          </p:cNvSpPr>
          <p:nvPr>
            <p:ph type="sldNum" sz="quarter" idx="4"/>
          </p:nvPr>
        </p:nvSpPr>
        <p:spPr bwMode="auto">
          <a:xfrm>
            <a:off x="8229600" y="6629400"/>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smtClean="0">
                <a:solidFill>
                  <a:schemeClr val="bg1">
                    <a:lumMod val="65000"/>
                  </a:schemeClr>
                </a:solidFill>
              </a:defRPr>
            </a:lvl1pPr>
          </a:lstStyle>
          <a:p>
            <a:pPr>
              <a:defRPr/>
            </a:pPr>
            <a:fld id="{C41DF9E3-15D0-4772-B7EF-435324EEFDC3}" type="slidenum">
              <a:rPr lang="en-US">
                <a:solidFill>
                  <a:srgbClr val="FFFFFF">
                    <a:lumMod val="65000"/>
                  </a:srgbClr>
                </a:solidFill>
              </a:rPr>
              <a:pPr>
                <a:defRPr/>
              </a:pPr>
              <a:t>‹#›</a:t>
            </a:fld>
            <a:endParaRPr lang="en-US" dirty="0">
              <a:solidFill>
                <a:srgbClr val="FFFFFF">
                  <a:lumMod val="65000"/>
                </a:srgb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ustom Layout">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
        <p:nvSpPr>
          <p:cNvPr id="6" name="Rectangle 5"/>
          <p:cNvSpPr>
            <a:spLocks noGrp="1" noChangeArrowheads="1"/>
          </p:cNvSpPr>
          <p:nvPr>
            <p:ph type="ctrTitle" sz="quarter"/>
          </p:nvPr>
        </p:nvSpPr>
        <p:spPr>
          <a:xfrm>
            <a:off x="381000" y="609600"/>
            <a:ext cx="8382000" cy="2362200"/>
          </a:xfrm>
        </p:spPr>
        <p:txBody>
          <a:bodyPr lIns="91440" rIns="91440" anchor="b" anchorCtr="0"/>
          <a:lstStyle>
            <a:lvl1pPr algn="ctr">
              <a:defRPr sz="3600" b="1">
                <a:solidFill>
                  <a:schemeClr val="tx2"/>
                </a:solidFill>
              </a:defRPr>
            </a:lvl1pPr>
          </a:lstStyle>
          <a:p>
            <a:r>
              <a:rPr lang="en-US" dirty="0"/>
              <a:t>Click to edit Master title style</a:t>
            </a:r>
          </a:p>
        </p:txBody>
      </p:sp>
      <p:sp>
        <p:nvSpPr>
          <p:cNvPr id="7" name="Rectangle 6"/>
          <p:cNvSpPr>
            <a:spLocks noGrp="1" noChangeArrowheads="1"/>
          </p:cNvSpPr>
          <p:nvPr>
            <p:ph type="subTitle" sz="quarter" idx="1"/>
          </p:nvPr>
        </p:nvSpPr>
        <p:spPr>
          <a:xfrm>
            <a:off x="381000" y="3276600"/>
            <a:ext cx="8382000" cy="1524000"/>
          </a:xfrm>
        </p:spPr>
        <p:txBody>
          <a:bodyPr anchor="t" anchorCtr="0"/>
          <a:lstStyle>
            <a:lvl1pPr marL="0" indent="0" algn="ctr">
              <a:buFontTx/>
              <a:buNone/>
              <a:defRPr sz="2800" b="1">
                <a:solidFill>
                  <a:schemeClr val="tx1"/>
                </a:solidFill>
              </a:defRPr>
            </a:lvl1pPr>
          </a:lstStyle>
          <a:p>
            <a:r>
              <a:rPr lang="en-US" dirty="0"/>
              <a:t>Click to edit Master subtitle style</a:t>
            </a:r>
          </a:p>
        </p:txBody>
      </p:sp>
      <p:sp>
        <p:nvSpPr>
          <p:cNvPr id="8" name="Footer Placeholder 7"/>
          <p:cNvSpPr>
            <a:spLocks noGrp="1" noChangeArrowheads="1"/>
          </p:cNvSpPr>
          <p:nvPr>
            <p:ph type="ftr" sz="quarter" idx="10"/>
          </p:nvPr>
        </p:nvSpPr>
        <p:spPr>
          <a:xfrm>
            <a:off x="6850443" y="6721344"/>
            <a:ext cx="2286000" cy="152400"/>
          </a:xfrm>
          <a:prstGeom prst="rect">
            <a:avLst/>
          </a:prstGeom>
        </p:spPr>
        <p:txBody>
          <a:bodyPr anchor="ctr"/>
          <a:lstStyle>
            <a:lvl1pPr algn="ctr">
              <a:defRPr sz="800" smtClean="0">
                <a:solidFill>
                  <a:schemeClr val="bg1"/>
                </a:solidFill>
              </a:defRPr>
            </a:lvl1pPr>
          </a:lstStyle>
          <a:p>
            <a:pPr>
              <a:defRPr/>
            </a:pPr>
            <a:r>
              <a:rPr lang="en-US">
                <a:solidFill>
                  <a:srgbClr val="FFFFFF"/>
                </a:solidFill>
              </a:rPr>
              <a:t>©2011 SugarCRM Inc. All rights reserved.</a:t>
            </a:r>
            <a:endParaRPr lang="en-US" dirty="0">
              <a:solidFill>
                <a:srgbClr val="FFFFFF"/>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382000" cy="762000"/>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219200"/>
            <a:ext cx="8382000" cy="5029200"/>
          </a:xfrm>
        </p:spPr>
        <p:txBody>
          <a:bodyPr/>
          <a:lstStyle>
            <a:lvl1pPr>
              <a:spcBef>
                <a:spcPts val="0"/>
              </a:spcBef>
              <a:buClr>
                <a:schemeClr val="tx2"/>
              </a:buClr>
              <a:buFont typeface="Wingdings" pitchFamily="2" charset="2"/>
              <a:buChar char="l"/>
              <a:defRPr/>
            </a:lvl1pPr>
            <a:lvl2pPr>
              <a:spcBef>
                <a:spcPts val="300"/>
              </a:spcBef>
              <a:buClr>
                <a:schemeClr val="tx1"/>
              </a:buClr>
              <a:buFont typeface="Wingdings" pitchFamily="2" charset="2"/>
              <a:buChar char="l"/>
              <a:defRPr/>
            </a:lvl2pPr>
            <a:lvl3pPr>
              <a:spcBef>
                <a:spcPts val="300"/>
              </a:spcBef>
              <a:buClr>
                <a:schemeClr val="accent1"/>
              </a:buClr>
              <a:buFont typeface="Wingdings" pitchFamily="2" charset="2"/>
              <a:buChar char="l"/>
              <a:defRPr/>
            </a:lvl3pPr>
            <a:lvl4pPr>
              <a:spcBef>
                <a:spcPts val="300"/>
              </a:spcBef>
              <a:defRPr/>
            </a:lvl4pPr>
            <a:lvl5pPr>
              <a:spcBef>
                <a:spcPts val="300"/>
              </a:spcBef>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410218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381000" y="6553200"/>
            <a:ext cx="990600" cy="152400"/>
          </a:xfrm>
          <a:prstGeom prst="rect">
            <a:avLst/>
          </a:prstGeom>
        </p:spPr>
        <p:txBody>
          <a:bodyPr/>
          <a:lstStyle/>
          <a:p>
            <a:fld id="{09EA3541-8080-2F4B-9A67-B24B42710E58}" type="datetimeFigureOut">
              <a:rPr lang="en-US" smtClean="0">
                <a:solidFill>
                  <a:srgbClr val="4B4B4B"/>
                </a:solidFill>
              </a:rPr>
              <a:pPr/>
              <a:t>11/2/11</a:t>
            </a:fld>
            <a:endParaRPr lang="en-US">
              <a:solidFill>
                <a:srgbClr val="4B4B4B"/>
              </a:solidFill>
            </a:endParaRPr>
          </a:p>
        </p:txBody>
      </p:sp>
      <p:sp>
        <p:nvSpPr>
          <p:cNvPr id="6" name="Footer Placeholder 5"/>
          <p:cNvSpPr>
            <a:spLocks noGrp="1"/>
          </p:cNvSpPr>
          <p:nvPr>
            <p:ph type="ftr" sz="quarter" idx="11"/>
          </p:nvPr>
        </p:nvSpPr>
        <p:spPr>
          <a:xfrm>
            <a:off x="1905000" y="6553200"/>
            <a:ext cx="2895600" cy="168275"/>
          </a:xfrm>
          <a:prstGeom prst="rect">
            <a:avLst/>
          </a:prstGeom>
        </p:spPr>
        <p:txBody>
          <a:bodyPr/>
          <a:lstStyle/>
          <a:p>
            <a:endParaRPr lang="en-US">
              <a:solidFill>
                <a:srgbClr val="4B4B4B"/>
              </a:solidFill>
            </a:endParaRPr>
          </a:p>
        </p:txBody>
      </p:sp>
      <p:sp>
        <p:nvSpPr>
          <p:cNvPr id="7" name="Slide Number Placeholder 6"/>
          <p:cNvSpPr>
            <a:spLocks noGrp="1"/>
          </p:cNvSpPr>
          <p:nvPr>
            <p:ph type="sldNum" sz="quarter" idx="12"/>
          </p:nvPr>
        </p:nvSpPr>
        <p:spPr>
          <a:xfrm>
            <a:off x="5943600" y="6553200"/>
            <a:ext cx="762000" cy="152400"/>
          </a:xfrm>
          <a:prstGeom prst="rect">
            <a:avLst/>
          </a:prstGeom>
        </p:spPr>
        <p:txBody>
          <a:bodyPr/>
          <a:lstStyle/>
          <a:p>
            <a:fld id="{A46B9D70-F935-0A4D-BDF0-1AA0CE92048D}" type="slidenum">
              <a:rPr lang="en-US" smtClean="0">
                <a:solidFill>
                  <a:srgbClr val="4B4B4B"/>
                </a:solidFill>
              </a:rPr>
              <a:pPr/>
              <a:t>‹#›</a:t>
            </a:fld>
            <a:endParaRPr lang="en-US">
              <a:solidFill>
                <a:srgbClr val="4B4B4B"/>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
        <p:nvSpPr>
          <p:cNvPr id="6" name="Rectangle 5"/>
          <p:cNvSpPr>
            <a:spLocks noGrp="1" noChangeArrowheads="1"/>
          </p:cNvSpPr>
          <p:nvPr>
            <p:ph type="ctrTitle" sz="quarter"/>
          </p:nvPr>
        </p:nvSpPr>
        <p:spPr>
          <a:xfrm>
            <a:off x="586740" y="3886200"/>
            <a:ext cx="7970520" cy="1143000"/>
          </a:xfrm>
        </p:spPr>
        <p:txBody>
          <a:bodyPr lIns="91440" rIns="91440"/>
          <a:lstStyle>
            <a:lvl1pPr algn="ctr">
              <a:defRPr sz="3600" b="1">
                <a:solidFill>
                  <a:schemeClr val="tx2"/>
                </a:solidFill>
              </a:defRPr>
            </a:lvl1pPr>
          </a:lstStyle>
          <a:p>
            <a:r>
              <a:rPr lang="de-DE" smtClean="0"/>
              <a:t>Click to edit Master title style</a:t>
            </a:r>
            <a:endParaRPr lang="en-US" dirty="0"/>
          </a:p>
        </p:txBody>
      </p:sp>
      <p:sp>
        <p:nvSpPr>
          <p:cNvPr id="7" name="Rectangle 6"/>
          <p:cNvSpPr>
            <a:spLocks noGrp="1" noChangeArrowheads="1"/>
          </p:cNvSpPr>
          <p:nvPr>
            <p:ph type="subTitle" sz="quarter" idx="1"/>
          </p:nvPr>
        </p:nvSpPr>
        <p:spPr>
          <a:xfrm>
            <a:off x="586740" y="5105400"/>
            <a:ext cx="7970520" cy="838200"/>
          </a:xfrm>
        </p:spPr>
        <p:txBody>
          <a:bodyPr anchor="ctr"/>
          <a:lstStyle>
            <a:lvl1pPr marL="0" indent="0" algn="ctr">
              <a:buFontTx/>
              <a:buNone/>
              <a:defRPr sz="2800" b="1">
                <a:solidFill>
                  <a:schemeClr val="tx1"/>
                </a:solidFill>
              </a:defRPr>
            </a:lvl1pPr>
          </a:lstStyle>
          <a:p>
            <a:r>
              <a:rPr lang="de-DE" smtClean="0"/>
              <a:t>Click to edit Master subtitle style</a:t>
            </a:r>
            <a:endParaRPr lang="en-US" dirty="0"/>
          </a:p>
        </p:txBody>
      </p:sp>
      <p:sp>
        <p:nvSpPr>
          <p:cNvPr id="8" name="Rectangle 7"/>
          <p:cNvSpPr>
            <a:spLocks noGrp="1" noChangeArrowheads="1"/>
          </p:cNvSpPr>
          <p:nvPr>
            <p:ph type="ftr" sz="quarter" idx="10"/>
          </p:nvPr>
        </p:nvSpPr>
        <p:spPr>
          <a:xfrm>
            <a:off x="6858000" y="6705600"/>
            <a:ext cx="2286000" cy="152400"/>
          </a:xfrm>
        </p:spPr>
        <p:txBody>
          <a:bodyPr anchor="ctr"/>
          <a:lstStyle>
            <a:lvl1pPr algn="ctr">
              <a:defRPr sz="800" smtClean="0">
                <a:solidFill>
                  <a:schemeClr val="accent6">
                    <a:lumMod val="50000"/>
                  </a:schemeClr>
                </a:solidFill>
              </a:defRPr>
            </a:lvl1pPr>
          </a:lstStyle>
          <a:p>
            <a:pPr>
              <a:defRPr/>
            </a:pPr>
            <a:r>
              <a:rPr lang="en-US" smtClean="0"/>
              <a:t>©2010 SugarCRM Inc. All rights reserved.</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382000" cy="762000"/>
          </a:xfrm>
        </p:spPr>
        <p:txBody>
          <a:bodyPr/>
          <a:lstStyle/>
          <a:p>
            <a:r>
              <a:rPr lang="de-DE" smtClean="0"/>
              <a:t>Click to edit Master title style</a:t>
            </a:r>
            <a:endParaRPr lang="en-US" dirty="0"/>
          </a:p>
        </p:txBody>
      </p:sp>
      <p:sp>
        <p:nvSpPr>
          <p:cNvPr id="3" name="Content Placeholder 2"/>
          <p:cNvSpPr>
            <a:spLocks noGrp="1"/>
          </p:cNvSpPr>
          <p:nvPr>
            <p:ph idx="1"/>
          </p:nvPr>
        </p:nvSpPr>
        <p:spPr>
          <a:xfrm>
            <a:off x="457200" y="1219200"/>
            <a:ext cx="8382000" cy="5029200"/>
          </a:xfrm>
        </p:spPr>
        <p:txBody>
          <a:bodyPr/>
          <a:lstStyle>
            <a:lvl1pPr>
              <a:spcBef>
                <a:spcPts val="0"/>
              </a:spcBef>
              <a:buFontTx/>
              <a:buBlip>
                <a:blip r:embed="rId3"/>
              </a:buBlip>
              <a:defRPr/>
            </a:lvl1pPr>
            <a:lvl2pPr>
              <a:spcBef>
                <a:spcPts val="300"/>
              </a:spcBef>
              <a:buFontTx/>
              <a:buBlip>
                <a:blip r:embed="rId4"/>
              </a:buBlip>
              <a:defRPr/>
            </a:lvl2pPr>
            <a:lvl3pPr>
              <a:spcBef>
                <a:spcPts val="300"/>
              </a:spcBef>
              <a:buFontTx/>
              <a:buBlip>
                <a:blip r:embed="rId5"/>
              </a:buBlip>
              <a:defRPr/>
            </a:lvl3pPr>
            <a:lvl4pPr>
              <a:spcBef>
                <a:spcPts val="300"/>
              </a:spcBef>
              <a:defRPr/>
            </a:lvl4pPr>
            <a:lvl5pPr>
              <a:spcBef>
                <a:spcPts val="300"/>
              </a:spcBef>
              <a:defRPr/>
            </a:lvl5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dirty="0"/>
          </a:p>
        </p:txBody>
      </p:sp>
      <p:sp>
        <p:nvSpPr>
          <p:cNvPr id="6" name="Rectangle 4"/>
          <p:cNvSpPr>
            <a:spLocks noGrp="1" noChangeArrowheads="1"/>
          </p:cNvSpPr>
          <p:nvPr>
            <p:ph type="dt" sz="half" idx="10"/>
          </p:nvPr>
        </p:nvSpPr>
        <p:spPr>
          <a:xfrm>
            <a:off x="457200" y="6553200"/>
            <a:ext cx="990600" cy="168275"/>
          </a:xfrm>
        </p:spPr>
        <p:txBody>
          <a:bodyPr lIns="0"/>
          <a:lstStyle>
            <a:lvl1pPr>
              <a:defRPr smtClean="0">
                <a:solidFill>
                  <a:schemeClr val="accent2">
                    <a:lumMod val="50000"/>
                  </a:schemeClr>
                </a:solidFill>
              </a:defRPr>
            </a:lvl1pPr>
          </a:lstStyle>
          <a:p>
            <a:pPr>
              <a:defRPr/>
            </a:pPr>
            <a:fld id="{1EF4B59F-1605-4B81-A55A-A45849E74FF8}" type="datetime1">
              <a:rPr lang="en-US" smtClean="0"/>
              <a:pPr>
                <a:defRPr/>
              </a:pPr>
              <a:t>11/2/11</a:t>
            </a:fld>
            <a:endParaRPr lang="en-US" dirty="0"/>
          </a:p>
        </p:txBody>
      </p:sp>
      <p:sp>
        <p:nvSpPr>
          <p:cNvPr id="7" name="Rectangle 5"/>
          <p:cNvSpPr>
            <a:spLocks noGrp="1" noChangeArrowheads="1"/>
          </p:cNvSpPr>
          <p:nvPr>
            <p:ph type="ftr" sz="quarter" idx="11"/>
          </p:nvPr>
        </p:nvSpPr>
        <p:spPr>
          <a:xfrm>
            <a:off x="2743200" y="6553200"/>
            <a:ext cx="2286000" cy="168275"/>
          </a:xfrm>
        </p:spPr>
        <p:txBody>
          <a:bodyPr/>
          <a:lstStyle>
            <a:lvl1pPr>
              <a:defRPr dirty="0" smtClean="0">
                <a:solidFill>
                  <a:schemeClr val="accent2">
                    <a:lumMod val="50000"/>
                  </a:schemeClr>
                </a:solidFill>
              </a:defRPr>
            </a:lvl1pPr>
          </a:lstStyle>
          <a:p>
            <a:pPr>
              <a:defRPr/>
            </a:pPr>
            <a:r>
              <a:rPr lang="en-US" smtClean="0"/>
              <a:t>©2010 SugarCRM Inc. All rights reserved.</a:t>
            </a:r>
            <a:endParaRPr lang="en-US"/>
          </a:p>
        </p:txBody>
      </p:sp>
      <p:sp>
        <p:nvSpPr>
          <p:cNvPr id="8" name="Rectangle 6"/>
          <p:cNvSpPr>
            <a:spLocks noGrp="1" noChangeArrowheads="1"/>
          </p:cNvSpPr>
          <p:nvPr>
            <p:ph type="sldNum" sz="quarter" idx="12"/>
          </p:nvPr>
        </p:nvSpPr>
        <p:spPr>
          <a:xfrm>
            <a:off x="5867400" y="6553200"/>
            <a:ext cx="762000" cy="168275"/>
          </a:xfrm>
        </p:spPr>
        <p:txBody>
          <a:bodyPr rIns="0"/>
          <a:lstStyle>
            <a:lvl1pPr>
              <a:defRPr smtClean="0">
                <a:solidFill>
                  <a:schemeClr val="accent2">
                    <a:lumMod val="50000"/>
                  </a:schemeClr>
                </a:solidFill>
              </a:defRPr>
            </a:lvl1pPr>
          </a:lstStyle>
          <a:p>
            <a:pPr>
              <a:defRPr/>
            </a:pPr>
            <a:fld id="{86ECD39E-5410-4A9F-BDE2-C0F5329C9478}" type="slidenum">
              <a:rPr lang="en-US"/>
              <a:pPr>
                <a:defRPr/>
              </a:pPr>
              <a:t>‹#›</a:t>
            </a:fld>
            <a:endParaRPr lang="en-US" dirty="0"/>
          </a:p>
        </p:txBody>
      </p:sp>
      <p:pic>
        <p:nvPicPr>
          <p:cNvPr id="9" name="Picture 8"/>
          <p:cNvPicPr>
            <a:picLocks noChangeAspect="1"/>
          </p:cNvPicPr>
          <p:nvPr userDrawn="1"/>
        </p:nvPicPr>
        <p:blipFill>
          <a:blip r:embed="rId6"/>
          <a:stretch>
            <a:fillRect/>
          </a:stretch>
        </p:blipFill>
        <p:spPr>
          <a:xfrm>
            <a:off x="5181600" y="6477000"/>
            <a:ext cx="589844" cy="251551"/>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Rectangle 4"/>
          <p:cNvSpPr>
            <a:spLocks noGrp="1" noChangeArrowheads="1"/>
          </p:cNvSpPr>
          <p:nvPr>
            <p:ph type="dt" sz="half" idx="10"/>
          </p:nvPr>
        </p:nvSpPr>
        <p:spPr>
          <a:xfrm>
            <a:off x="457200" y="6553200"/>
            <a:ext cx="990600" cy="168275"/>
          </a:xfrm>
        </p:spPr>
        <p:txBody>
          <a:bodyPr lIns="0"/>
          <a:lstStyle>
            <a:lvl1pPr>
              <a:defRPr smtClean="0">
                <a:solidFill>
                  <a:schemeClr val="accent2">
                    <a:lumMod val="50000"/>
                  </a:schemeClr>
                </a:solidFill>
              </a:defRPr>
            </a:lvl1pPr>
          </a:lstStyle>
          <a:p>
            <a:pPr>
              <a:defRPr/>
            </a:pPr>
            <a:fld id="{67070B9D-6145-4BB2-85AF-087EAB5E7374}" type="datetime1">
              <a:rPr lang="en-US" smtClean="0"/>
              <a:pPr>
                <a:defRPr/>
              </a:pPr>
              <a:t>11/2/11</a:t>
            </a:fld>
            <a:endParaRPr lang="en-US" dirty="0"/>
          </a:p>
        </p:txBody>
      </p:sp>
      <p:sp>
        <p:nvSpPr>
          <p:cNvPr id="5" name="Rectangle 5"/>
          <p:cNvSpPr>
            <a:spLocks noGrp="1" noChangeArrowheads="1"/>
          </p:cNvSpPr>
          <p:nvPr>
            <p:ph type="ftr" sz="quarter" idx="11"/>
          </p:nvPr>
        </p:nvSpPr>
        <p:spPr>
          <a:xfrm>
            <a:off x="2743200" y="6553200"/>
            <a:ext cx="2286000" cy="168275"/>
          </a:xfrm>
        </p:spPr>
        <p:txBody>
          <a:bodyPr/>
          <a:lstStyle>
            <a:lvl1pPr>
              <a:defRPr dirty="0" smtClean="0">
                <a:solidFill>
                  <a:schemeClr val="accent2">
                    <a:lumMod val="50000"/>
                  </a:schemeClr>
                </a:solidFill>
              </a:defRPr>
            </a:lvl1pPr>
          </a:lstStyle>
          <a:p>
            <a:pPr>
              <a:defRPr/>
            </a:pPr>
            <a:r>
              <a:rPr lang="en-US" smtClean="0"/>
              <a:t>©2010 SugarCRM Inc. All rights reserved.</a:t>
            </a:r>
            <a:endParaRPr lang="en-US"/>
          </a:p>
        </p:txBody>
      </p:sp>
      <p:sp>
        <p:nvSpPr>
          <p:cNvPr id="6" name="Rectangle 6"/>
          <p:cNvSpPr>
            <a:spLocks noGrp="1" noChangeArrowheads="1"/>
          </p:cNvSpPr>
          <p:nvPr>
            <p:ph type="sldNum" sz="quarter" idx="12"/>
          </p:nvPr>
        </p:nvSpPr>
        <p:spPr>
          <a:xfrm>
            <a:off x="5867400" y="6553200"/>
            <a:ext cx="762000" cy="168275"/>
          </a:xfrm>
        </p:spPr>
        <p:txBody>
          <a:bodyPr rIns="0"/>
          <a:lstStyle>
            <a:lvl1pPr>
              <a:defRPr smtClean="0">
                <a:solidFill>
                  <a:schemeClr val="accent2">
                    <a:lumMod val="50000"/>
                  </a:schemeClr>
                </a:solidFill>
              </a:defRPr>
            </a:lvl1pPr>
          </a:lstStyle>
          <a:p>
            <a:pPr>
              <a:defRPr/>
            </a:pPr>
            <a:fld id="{43F1C263-61DA-4E6A-A169-83F1E78685C2}"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Custom Layout">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
        <p:nvSpPr>
          <p:cNvPr id="6" name="Rectangle 5"/>
          <p:cNvSpPr>
            <a:spLocks noGrp="1" noChangeArrowheads="1"/>
          </p:cNvSpPr>
          <p:nvPr>
            <p:ph type="ctrTitle" sz="quarter"/>
          </p:nvPr>
        </p:nvSpPr>
        <p:spPr>
          <a:xfrm>
            <a:off x="381000" y="609600"/>
            <a:ext cx="8382000" cy="2362200"/>
          </a:xfrm>
        </p:spPr>
        <p:txBody>
          <a:bodyPr lIns="91440" rIns="91440" anchor="b" anchorCtr="0"/>
          <a:lstStyle>
            <a:lvl1pPr algn="ctr">
              <a:defRPr sz="3600" b="1">
                <a:solidFill>
                  <a:schemeClr val="tx2"/>
                </a:solidFill>
              </a:defRPr>
            </a:lvl1pPr>
          </a:lstStyle>
          <a:p>
            <a:r>
              <a:rPr lang="en-US" dirty="0"/>
              <a:t>Click to edit Master title style</a:t>
            </a:r>
          </a:p>
        </p:txBody>
      </p:sp>
      <p:sp>
        <p:nvSpPr>
          <p:cNvPr id="7" name="Rectangle 6"/>
          <p:cNvSpPr>
            <a:spLocks noGrp="1" noChangeArrowheads="1"/>
          </p:cNvSpPr>
          <p:nvPr>
            <p:ph type="subTitle" sz="quarter" idx="1"/>
          </p:nvPr>
        </p:nvSpPr>
        <p:spPr>
          <a:xfrm>
            <a:off x="381000" y="3276600"/>
            <a:ext cx="8382000" cy="1524000"/>
          </a:xfrm>
        </p:spPr>
        <p:txBody>
          <a:bodyPr anchor="t" anchorCtr="0"/>
          <a:lstStyle>
            <a:lvl1pPr marL="0" indent="0" algn="ctr">
              <a:buFontTx/>
              <a:buNone/>
              <a:defRPr sz="2800" b="1">
                <a:solidFill>
                  <a:schemeClr val="tx1"/>
                </a:solidFill>
              </a:defRPr>
            </a:lvl1pPr>
          </a:lstStyle>
          <a:p>
            <a:r>
              <a:rPr lang="en-US" dirty="0"/>
              <a:t>Click to edit Master subtitle style</a:t>
            </a:r>
          </a:p>
        </p:txBody>
      </p:sp>
      <p:sp>
        <p:nvSpPr>
          <p:cNvPr id="8" name="Footer Placeholder 7"/>
          <p:cNvSpPr>
            <a:spLocks noGrp="1" noChangeArrowheads="1"/>
          </p:cNvSpPr>
          <p:nvPr>
            <p:ph type="ftr" sz="quarter" idx="10"/>
          </p:nvPr>
        </p:nvSpPr>
        <p:spPr>
          <a:xfrm>
            <a:off x="6850443" y="6721344"/>
            <a:ext cx="2286000" cy="152400"/>
          </a:xfrm>
          <a:prstGeom prst="rect">
            <a:avLst/>
          </a:prstGeom>
        </p:spPr>
        <p:txBody>
          <a:bodyPr anchor="ctr"/>
          <a:lstStyle>
            <a:lvl1pPr algn="ctr">
              <a:defRPr sz="800" smtClean="0">
                <a:solidFill>
                  <a:schemeClr val="bg1"/>
                </a:solidFill>
              </a:defRPr>
            </a:lvl1pPr>
          </a:lstStyle>
          <a:p>
            <a:pPr>
              <a:defRPr/>
            </a:pPr>
            <a:r>
              <a:rPr lang="en-US">
                <a:solidFill>
                  <a:srgbClr val="FFFFFF"/>
                </a:solidFill>
              </a:rPr>
              <a:t>©2011 SugarCRM Inc. All rights reserved.</a:t>
            </a:r>
            <a:endParaRPr lang="en-US" dirty="0">
              <a:solidFill>
                <a:srgbClr val="FFFFFF"/>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382000" cy="762000"/>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219200"/>
            <a:ext cx="8382000" cy="5029200"/>
          </a:xfrm>
        </p:spPr>
        <p:txBody>
          <a:bodyPr/>
          <a:lstStyle>
            <a:lvl1pPr>
              <a:spcBef>
                <a:spcPts val="0"/>
              </a:spcBef>
              <a:buClr>
                <a:schemeClr val="tx2"/>
              </a:buClr>
              <a:buFont typeface="Wingdings" pitchFamily="2" charset="2"/>
              <a:buChar char="l"/>
              <a:defRPr/>
            </a:lvl1pPr>
            <a:lvl2pPr>
              <a:spcBef>
                <a:spcPts val="300"/>
              </a:spcBef>
              <a:buClr>
                <a:schemeClr val="tx1"/>
              </a:buClr>
              <a:buFont typeface="Wingdings" pitchFamily="2" charset="2"/>
              <a:buChar char="l"/>
              <a:defRPr/>
            </a:lvl2pPr>
            <a:lvl3pPr>
              <a:spcBef>
                <a:spcPts val="300"/>
              </a:spcBef>
              <a:buClr>
                <a:schemeClr val="accent1"/>
              </a:buClr>
              <a:buFont typeface="Wingdings" pitchFamily="2" charset="2"/>
              <a:buChar char="l"/>
              <a:defRPr/>
            </a:lvl3pPr>
            <a:lvl4pPr>
              <a:spcBef>
                <a:spcPts val="300"/>
              </a:spcBef>
              <a:defRPr/>
            </a:lvl4pPr>
            <a:lvl5pPr>
              <a:spcBef>
                <a:spcPts val="300"/>
              </a:spcBef>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Rectangle 5"/>
          <p:cNvSpPr>
            <a:spLocks noGrp="1" noChangeArrowheads="1"/>
          </p:cNvSpPr>
          <p:nvPr>
            <p:ph type="ftr" sz="quarter" idx="3"/>
          </p:nvPr>
        </p:nvSpPr>
        <p:spPr bwMode="auto">
          <a:xfrm>
            <a:off x="5257800" y="6613525"/>
            <a:ext cx="2895600" cy="168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800" smtClean="0">
                <a:solidFill>
                  <a:schemeClr val="bg1">
                    <a:lumMod val="65000"/>
                  </a:schemeClr>
                </a:solidFill>
              </a:defRPr>
            </a:lvl1pPr>
          </a:lstStyle>
          <a:p>
            <a:pPr>
              <a:defRPr/>
            </a:pPr>
            <a:r>
              <a:rPr lang="en-US">
                <a:solidFill>
                  <a:srgbClr val="FFFFFF">
                    <a:lumMod val="65000"/>
                  </a:srgbClr>
                </a:solidFill>
              </a:rPr>
              <a:t>©2011 SugarCRM Inc. All rights reserved.</a:t>
            </a:r>
          </a:p>
        </p:txBody>
      </p:sp>
      <p:sp>
        <p:nvSpPr>
          <p:cNvPr id="9" name="Rectangle 6"/>
          <p:cNvSpPr>
            <a:spLocks noGrp="1" noChangeArrowheads="1"/>
          </p:cNvSpPr>
          <p:nvPr>
            <p:ph type="sldNum" sz="quarter" idx="4"/>
          </p:nvPr>
        </p:nvSpPr>
        <p:spPr bwMode="auto">
          <a:xfrm>
            <a:off x="8229600" y="6629400"/>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smtClean="0">
                <a:solidFill>
                  <a:schemeClr val="bg1">
                    <a:lumMod val="65000"/>
                  </a:schemeClr>
                </a:solidFill>
              </a:defRPr>
            </a:lvl1pPr>
          </a:lstStyle>
          <a:p>
            <a:pPr>
              <a:defRPr/>
            </a:pPr>
            <a:fld id="{C41DF9E3-15D0-4772-B7EF-435324EEFDC3}" type="slidenum">
              <a:rPr lang="en-US">
                <a:solidFill>
                  <a:srgbClr val="FFFFFF">
                    <a:lumMod val="65000"/>
                  </a:srgbClr>
                </a:solidFill>
              </a:rPr>
              <a:pPr>
                <a:defRPr/>
              </a:pPr>
              <a:t>‹#›</a:t>
            </a:fld>
            <a:endParaRPr lang="en-US" dirty="0">
              <a:solidFill>
                <a:srgbClr val="FFFFFF">
                  <a:lumMod val="65000"/>
                </a:srgb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6" name="Footer Placeholder 5"/>
          <p:cNvSpPr>
            <a:spLocks noGrp="1" noChangeArrowheads="1"/>
          </p:cNvSpPr>
          <p:nvPr>
            <p:ph type="ftr" sz="quarter" idx="3"/>
          </p:nvPr>
        </p:nvSpPr>
        <p:spPr bwMode="auto">
          <a:xfrm>
            <a:off x="5257800" y="6613525"/>
            <a:ext cx="2895600" cy="168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800" smtClean="0">
                <a:solidFill>
                  <a:schemeClr val="bg1">
                    <a:lumMod val="65000"/>
                  </a:schemeClr>
                </a:solidFill>
              </a:defRPr>
            </a:lvl1pPr>
          </a:lstStyle>
          <a:p>
            <a:pPr>
              <a:defRPr/>
            </a:pPr>
            <a:r>
              <a:rPr lang="en-US">
                <a:solidFill>
                  <a:srgbClr val="FFFFFF">
                    <a:lumMod val="65000"/>
                  </a:srgbClr>
                </a:solidFill>
              </a:rPr>
              <a:t>©2011 SugarCRM Inc. All rights reserved.</a:t>
            </a:r>
          </a:p>
        </p:txBody>
      </p:sp>
      <p:sp>
        <p:nvSpPr>
          <p:cNvPr id="10" name="Rectangle 6"/>
          <p:cNvSpPr>
            <a:spLocks noGrp="1" noChangeArrowheads="1"/>
          </p:cNvSpPr>
          <p:nvPr>
            <p:ph type="sldNum" sz="quarter" idx="4"/>
          </p:nvPr>
        </p:nvSpPr>
        <p:spPr bwMode="auto">
          <a:xfrm>
            <a:off x="8229600" y="6629400"/>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smtClean="0">
                <a:solidFill>
                  <a:schemeClr val="bg1">
                    <a:lumMod val="65000"/>
                  </a:schemeClr>
                </a:solidFill>
              </a:defRPr>
            </a:lvl1pPr>
          </a:lstStyle>
          <a:p>
            <a:pPr>
              <a:defRPr/>
            </a:pPr>
            <a:fld id="{C41DF9E3-15D0-4772-B7EF-435324EEFDC3}" type="slidenum">
              <a:rPr lang="en-US">
                <a:solidFill>
                  <a:srgbClr val="FFFFFF">
                    <a:lumMod val="65000"/>
                  </a:srgbClr>
                </a:solidFill>
              </a:rPr>
              <a:pPr>
                <a:defRPr/>
              </a:pPr>
              <a:t>‹#›</a:t>
            </a:fld>
            <a:endParaRPr lang="en-US" dirty="0">
              <a:solidFill>
                <a:srgbClr val="FFFFFF">
                  <a:lumMod val="65000"/>
                </a:srgb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 Id="rId6" Type="http://schemas.openxmlformats.org/officeDocument/2006/relationships/image" Target="../media/image1.png"/><Relationship Id="rId7" Type="http://schemas.openxmlformats.org/officeDocument/2006/relationships/image" Target="../media/image2.jpeg"/><Relationship Id="rId8" Type="http://schemas.openxmlformats.org/officeDocument/2006/relationships/image" Target="../media/image3.jpeg"/><Relationship Id="rId9" Type="http://schemas.openxmlformats.org/officeDocument/2006/relationships/image" Target="../media/image4.jpe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4" Type="http://schemas.openxmlformats.org/officeDocument/2006/relationships/slideLayout" Target="../slideLayouts/slideLayout8.xml"/><Relationship Id="rId5" Type="http://schemas.openxmlformats.org/officeDocument/2006/relationships/theme" Target="../theme/theme2.xml"/><Relationship Id="rId6" Type="http://schemas.openxmlformats.org/officeDocument/2006/relationships/image" Target="../media/image12.png"/><Relationship Id="rId1" Type="http://schemas.openxmlformats.org/officeDocument/2006/relationships/slideLayout" Target="../slideLayouts/slideLayout5.xml"/><Relationship Id="rId2"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1.xml"/><Relationship Id="rId4" Type="http://schemas.openxmlformats.org/officeDocument/2006/relationships/slideLayout" Target="../slideLayouts/slideLayout12.xml"/><Relationship Id="rId5" Type="http://schemas.openxmlformats.org/officeDocument/2006/relationships/theme" Target="../theme/theme3.xml"/><Relationship Id="rId6" Type="http://schemas.openxmlformats.org/officeDocument/2006/relationships/image" Target="../media/image12.png"/><Relationship Id="rId1" Type="http://schemas.openxmlformats.org/officeDocument/2006/relationships/slideLayout" Target="../slideLayouts/slideLayout9.xml"/><Relationship Id="rId2" Type="http://schemas.openxmlformats.org/officeDocument/2006/relationships/slideLayout" Target="../slideLayouts/slideLayout10.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theme" Target="../theme/theme4.xml"/><Relationship Id="rId8" Type="http://schemas.openxmlformats.org/officeDocument/2006/relationships/image" Target="../media/image12.png"/><Relationship Id="rId1" Type="http://schemas.openxmlformats.org/officeDocument/2006/relationships/slideLayout" Target="../slideLayouts/slideLayout13.xml"/><Relationship Id="rId2"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cstate="print">
            <a:lum/>
          </a:blip>
          <a:srcRect/>
          <a:stretch>
            <a:fillRect/>
          </a:stretch>
        </a:blip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457200" y="0"/>
            <a:ext cx="8382000" cy="762000"/>
          </a:xfrm>
          <a:prstGeom prst="rect">
            <a:avLst/>
          </a:prstGeom>
          <a:noFill/>
          <a:ln w="9525">
            <a:noFill/>
            <a:miter lim="800000"/>
            <a:headEnd/>
            <a:tailEnd/>
          </a:ln>
        </p:spPr>
        <p:txBody>
          <a:bodyPr vert="horz" wrap="square" lIns="0" tIns="45720" rIns="0" bIns="45720" numCol="1" anchor="ctr" anchorCtr="0" compatLnSpc="1">
            <a:prstTxWarp prst="textNoShape">
              <a:avLst/>
            </a:prstTxWarp>
          </a:bodyPr>
          <a:lstStyle/>
          <a:p>
            <a:pPr lvl="0"/>
            <a:r>
              <a:rPr lang="de-DE" smtClean="0"/>
              <a:t>Click to edit Master title style</a:t>
            </a:r>
            <a:endParaRPr lang="en-US" dirty="0" smtClean="0"/>
          </a:p>
        </p:txBody>
      </p:sp>
      <p:sp>
        <p:nvSpPr>
          <p:cNvPr id="6147" name="Rectangle 3"/>
          <p:cNvSpPr>
            <a:spLocks noGrp="1" noChangeArrowheads="1"/>
          </p:cNvSpPr>
          <p:nvPr>
            <p:ph type="body" idx="1"/>
          </p:nvPr>
        </p:nvSpPr>
        <p:spPr bwMode="auto">
          <a:xfrm>
            <a:off x="457200" y="1219200"/>
            <a:ext cx="8382000" cy="5105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dirty="0" smtClean="0"/>
          </a:p>
        </p:txBody>
      </p:sp>
      <p:sp>
        <p:nvSpPr>
          <p:cNvPr id="4100" name="Rectangle 4"/>
          <p:cNvSpPr>
            <a:spLocks noGrp="1" noChangeArrowheads="1"/>
          </p:cNvSpPr>
          <p:nvPr>
            <p:ph type="dt" sz="half" idx="2"/>
          </p:nvPr>
        </p:nvSpPr>
        <p:spPr bwMode="auto">
          <a:xfrm>
            <a:off x="381000" y="6553200"/>
            <a:ext cx="9906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800" smtClean="0">
                <a:solidFill>
                  <a:schemeClr val="bg1">
                    <a:lumMod val="65000"/>
                  </a:schemeClr>
                </a:solidFill>
              </a:defRPr>
            </a:lvl1pPr>
          </a:lstStyle>
          <a:p>
            <a:pPr>
              <a:defRPr/>
            </a:pPr>
            <a:fld id="{F95D4843-A235-4A05-A19B-064030D1AFBF}" type="datetime1">
              <a:rPr lang="en-US" smtClean="0"/>
              <a:pPr>
                <a:defRPr/>
              </a:pPr>
              <a:t>11/2/11</a:t>
            </a:fld>
            <a:endParaRPr lang="en-US" dirty="0"/>
          </a:p>
        </p:txBody>
      </p:sp>
      <p:sp>
        <p:nvSpPr>
          <p:cNvPr id="4101" name="Rectangle 5"/>
          <p:cNvSpPr>
            <a:spLocks noGrp="1" noChangeArrowheads="1"/>
          </p:cNvSpPr>
          <p:nvPr>
            <p:ph type="ftr" sz="quarter" idx="3"/>
          </p:nvPr>
        </p:nvSpPr>
        <p:spPr bwMode="auto">
          <a:xfrm>
            <a:off x="1905000" y="6553200"/>
            <a:ext cx="2895600" cy="168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800" smtClean="0">
                <a:solidFill>
                  <a:schemeClr val="bg1">
                    <a:lumMod val="65000"/>
                  </a:schemeClr>
                </a:solidFill>
              </a:defRPr>
            </a:lvl1pPr>
          </a:lstStyle>
          <a:p>
            <a:pPr>
              <a:defRPr/>
            </a:pPr>
            <a:r>
              <a:rPr lang="en-US" smtClean="0"/>
              <a:t>©2010 SugarCRM Inc. All rights reserved.</a:t>
            </a:r>
            <a:endParaRPr lang="en-US"/>
          </a:p>
        </p:txBody>
      </p:sp>
      <p:sp>
        <p:nvSpPr>
          <p:cNvPr id="4102" name="Rectangle 6"/>
          <p:cNvSpPr>
            <a:spLocks noGrp="1" noChangeArrowheads="1"/>
          </p:cNvSpPr>
          <p:nvPr>
            <p:ph type="sldNum" sz="quarter" idx="4"/>
          </p:nvPr>
        </p:nvSpPr>
        <p:spPr bwMode="auto">
          <a:xfrm>
            <a:off x="5943600" y="6553200"/>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smtClean="0">
                <a:solidFill>
                  <a:schemeClr val="bg1">
                    <a:lumMod val="65000"/>
                  </a:schemeClr>
                </a:solidFill>
              </a:defRPr>
            </a:lvl1pPr>
          </a:lstStyle>
          <a:p>
            <a:pPr>
              <a:defRPr/>
            </a:pPr>
            <a:fld id="{C41DF9E3-15D0-4772-B7EF-435324EEFDC3}"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771" r:id="rId1"/>
    <p:sldLayoutId id="2147483775" r:id="rId2"/>
    <p:sldLayoutId id="2147483773" r:id="rId3"/>
    <p:sldLayoutId id="2147483774" r:id="rId4"/>
  </p:sldLayoutIdLst>
  <p:hf hdr="0"/>
  <p:txStyles>
    <p:titleStyle>
      <a:lvl1pPr algn="l" rtl="0" eaLnBrk="1" fontAlgn="base" hangingPunct="1">
        <a:spcBef>
          <a:spcPct val="0"/>
        </a:spcBef>
        <a:spcAft>
          <a:spcPct val="0"/>
        </a:spcAft>
        <a:defRPr sz="3000" b="1">
          <a:solidFill>
            <a:schemeClr val="tx2"/>
          </a:solidFill>
          <a:latin typeface="+mj-lt"/>
          <a:ea typeface="+mj-ea"/>
          <a:cs typeface="+mj-cs"/>
        </a:defRPr>
      </a:lvl1pPr>
      <a:lvl2pPr algn="l" rtl="0" eaLnBrk="1" fontAlgn="base" hangingPunct="1">
        <a:spcBef>
          <a:spcPct val="0"/>
        </a:spcBef>
        <a:spcAft>
          <a:spcPct val="0"/>
        </a:spcAft>
        <a:defRPr sz="3000" b="1">
          <a:solidFill>
            <a:schemeClr val="tx2"/>
          </a:solidFill>
          <a:latin typeface="Arial" charset="0"/>
        </a:defRPr>
      </a:lvl2pPr>
      <a:lvl3pPr algn="l" rtl="0" eaLnBrk="1" fontAlgn="base" hangingPunct="1">
        <a:spcBef>
          <a:spcPct val="0"/>
        </a:spcBef>
        <a:spcAft>
          <a:spcPct val="0"/>
        </a:spcAft>
        <a:defRPr sz="3000" b="1">
          <a:solidFill>
            <a:schemeClr val="tx2"/>
          </a:solidFill>
          <a:latin typeface="Arial" charset="0"/>
        </a:defRPr>
      </a:lvl3pPr>
      <a:lvl4pPr algn="l" rtl="0" eaLnBrk="1" fontAlgn="base" hangingPunct="1">
        <a:spcBef>
          <a:spcPct val="0"/>
        </a:spcBef>
        <a:spcAft>
          <a:spcPct val="0"/>
        </a:spcAft>
        <a:defRPr sz="3000" b="1">
          <a:solidFill>
            <a:schemeClr val="tx2"/>
          </a:solidFill>
          <a:latin typeface="Arial" charset="0"/>
        </a:defRPr>
      </a:lvl4pPr>
      <a:lvl5pPr algn="l" rtl="0" eaLnBrk="1" fontAlgn="base" hangingPunct="1">
        <a:spcBef>
          <a:spcPct val="0"/>
        </a:spcBef>
        <a:spcAft>
          <a:spcPct val="0"/>
        </a:spcAft>
        <a:defRPr sz="3000" b="1">
          <a:solidFill>
            <a:schemeClr val="tx2"/>
          </a:solidFill>
          <a:latin typeface="Arial" charset="0"/>
        </a:defRPr>
      </a:lvl5pPr>
      <a:lvl6pPr marL="457200" algn="l" rtl="0" eaLnBrk="1" fontAlgn="base" hangingPunct="1">
        <a:spcBef>
          <a:spcPct val="0"/>
        </a:spcBef>
        <a:spcAft>
          <a:spcPct val="0"/>
        </a:spcAft>
        <a:defRPr sz="3000" b="1">
          <a:solidFill>
            <a:schemeClr val="tx2"/>
          </a:solidFill>
          <a:latin typeface="Arial" charset="0"/>
        </a:defRPr>
      </a:lvl6pPr>
      <a:lvl7pPr marL="914400" algn="l" rtl="0" eaLnBrk="1" fontAlgn="base" hangingPunct="1">
        <a:spcBef>
          <a:spcPct val="0"/>
        </a:spcBef>
        <a:spcAft>
          <a:spcPct val="0"/>
        </a:spcAft>
        <a:defRPr sz="3000" b="1">
          <a:solidFill>
            <a:schemeClr val="tx2"/>
          </a:solidFill>
          <a:latin typeface="Arial" charset="0"/>
        </a:defRPr>
      </a:lvl7pPr>
      <a:lvl8pPr marL="1371600" algn="l" rtl="0" eaLnBrk="1" fontAlgn="base" hangingPunct="1">
        <a:spcBef>
          <a:spcPct val="0"/>
        </a:spcBef>
        <a:spcAft>
          <a:spcPct val="0"/>
        </a:spcAft>
        <a:defRPr sz="3000" b="1">
          <a:solidFill>
            <a:schemeClr val="tx2"/>
          </a:solidFill>
          <a:latin typeface="Arial" charset="0"/>
        </a:defRPr>
      </a:lvl8pPr>
      <a:lvl9pPr marL="1828800" algn="l" rtl="0" eaLnBrk="1" fontAlgn="base" hangingPunct="1">
        <a:spcBef>
          <a:spcPct val="0"/>
        </a:spcBef>
        <a:spcAft>
          <a:spcPct val="0"/>
        </a:spcAft>
        <a:defRPr sz="3000" b="1">
          <a:solidFill>
            <a:schemeClr val="tx2"/>
          </a:solidFill>
          <a:latin typeface="Arial" charset="0"/>
        </a:defRPr>
      </a:lvl9pPr>
    </p:titleStyle>
    <p:bodyStyle>
      <a:lvl1pPr marL="346075" indent="-346075" algn="l" rtl="0" eaLnBrk="1" fontAlgn="base" hangingPunct="1">
        <a:spcBef>
          <a:spcPct val="20000"/>
        </a:spcBef>
        <a:spcAft>
          <a:spcPct val="0"/>
        </a:spcAft>
        <a:buBlip>
          <a:blip r:embed="rId7"/>
        </a:buBlip>
        <a:defRPr sz="2600">
          <a:solidFill>
            <a:schemeClr val="tx1"/>
          </a:solidFill>
          <a:latin typeface="+mn-lt"/>
          <a:ea typeface="+mn-ea"/>
          <a:cs typeface="+mn-cs"/>
        </a:defRPr>
      </a:lvl1pPr>
      <a:lvl2pPr marL="741363" indent="-280988" algn="l" rtl="0" eaLnBrk="1" fontAlgn="base" hangingPunct="1">
        <a:spcBef>
          <a:spcPct val="20000"/>
        </a:spcBef>
        <a:spcAft>
          <a:spcPct val="0"/>
        </a:spcAft>
        <a:buFont typeface="Arial" charset="0"/>
        <a:buBlip>
          <a:blip r:embed="rId8"/>
        </a:buBlip>
        <a:defRPr sz="2200">
          <a:solidFill>
            <a:schemeClr val="tx1"/>
          </a:solidFill>
          <a:latin typeface="+mn-lt"/>
        </a:defRPr>
      </a:lvl2pPr>
      <a:lvl3pPr marL="1082675" indent="-227013" algn="l" rtl="0" eaLnBrk="1" fontAlgn="base" hangingPunct="1">
        <a:spcBef>
          <a:spcPct val="20000"/>
        </a:spcBef>
        <a:spcAft>
          <a:spcPct val="0"/>
        </a:spcAft>
        <a:buSzPct val="75000"/>
        <a:buFont typeface="Wingdings" pitchFamily="2" charset="2"/>
        <a:buBlip>
          <a:blip r:embed="rId9"/>
        </a:buBlip>
        <a:defRPr sz="2000">
          <a:solidFill>
            <a:schemeClr val="tx1"/>
          </a:solidFill>
          <a:latin typeface="+mn-lt"/>
        </a:defRPr>
      </a:lvl3pPr>
      <a:lvl4pPr marL="1482725" indent="-279400" algn="l" rtl="0" eaLnBrk="1" fontAlgn="base" hangingPunct="1">
        <a:spcBef>
          <a:spcPct val="20000"/>
        </a:spcBef>
        <a:spcAft>
          <a:spcPct val="0"/>
        </a:spcAft>
        <a:buSzPct val="85000"/>
        <a:buFont typeface="Arial" charset="0"/>
        <a:buChar char="–"/>
        <a:defRPr sz="2000">
          <a:solidFill>
            <a:schemeClr val="tx1"/>
          </a:solidFill>
          <a:latin typeface="+mn-lt"/>
        </a:defRPr>
      </a:lvl4pPr>
      <a:lvl5pPr marL="1828800" indent="-230188" algn="l" rtl="0" eaLnBrk="1" fontAlgn="base" hangingPunct="1">
        <a:spcBef>
          <a:spcPct val="20000"/>
        </a:spcBef>
        <a:spcAft>
          <a:spcPct val="0"/>
        </a:spcAft>
        <a:buFont typeface="Arial" charset="0"/>
        <a:buChar char="▪"/>
        <a:defRPr sz="2000">
          <a:solidFill>
            <a:schemeClr val="tx1"/>
          </a:solidFill>
          <a:latin typeface="+mn-lt"/>
        </a:defRPr>
      </a:lvl5pPr>
      <a:lvl6pPr marL="2286000" indent="-230188" algn="l" rtl="0" eaLnBrk="1" fontAlgn="base" hangingPunct="1">
        <a:spcBef>
          <a:spcPct val="20000"/>
        </a:spcBef>
        <a:spcAft>
          <a:spcPct val="0"/>
        </a:spcAft>
        <a:buFont typeface="Arial" charset="0"/>
        <a:buChar char="▪"/>
        <a:defRPr sz="2000">
          <a:solidFill>
            <a:schemeClr val="tx1"/>
          </a:solidFill>
          <a:latin typeface="+mn-lt"/>
        </a:defRPr>
      </a:lvl6pPr>
      <a:lvl7pPr marL="2743200" indent="-230188" algn="l" rtl="0" eaLnBrk="1" fontAlgn="base" hangingPunct="1">
        <a:spcBef>
          <a:spcPct val="20000"/>
        </a:spcBef>
        <a:spcAft>
          <a:spcPct val="0"/>
        </a:spcAft>
        <a:buFont typeface="Arial" charset="0"/>
        <a:buChar char="▪"/>
        <a:defRPr sz="2000">
          <a:solidFill>
            <a:schemeClr val="tx1"/>
          </a:solidFill>
          <a:latin typeface="+mn-lt"/>
        </a:defRPr>
      </a:lvl7pPr>
      <a:lvl8pPr marL="3200400" indent="-230188" algn="l" rtl="0" eaLnBrk="1" fontAlgn="base" hangingPunct="1">
        <a:spcBef>
          <a:spcPct val="20000"/>
        </a:spcBef>
        <a:spcAft>
          <a:spcPct val="0"/>
        </a:spcAft>
        <a:buFont typeface="Arial" charset="0"/>
        <a:buChar char="▪"/>
        <a:defRPr sz="2000">
          <a:solidFill>
            <a:schemeClr val="tx1"/>
          </a:solidFill>
          <a:latin typeface="+mn-lt"/>
        </a:defRPr>
      </a:lvl8pPr>
      <a:lvl9pPr marL="3657600" indent="-230188" algn="l" rtl="0" eaLnBrk="1" fontAlgn="base" hangingPunct="1">
        <a:spcBef>
          <a:spcPct val="20000"/>
        </a:spcBef>
        <a:spcAft>
          <a:spcPct val="0"/>
        </a:spcAft>
        <a:buFont typeface="Arial" charset="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cstate="print">
            <a:lum/>
          </a:blip>
          <a:srcRect/>
          <a:stretch>
            <a:fillRect/>
          </a:stretch>
        </a:blip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457200" y="0"/>
            <a:ext cx="8382000" cy="762000"/>
          </a:xfrm>
          <a:prstGeom prst="rect">
            <a:avLst/>
          </a:prstGeom>
          <a:noFill/>
          <a:ln w="9525">
            <a:noFill/>
            <a:miter lim="800000"/>
            <a:headEnd/>
            <a:tailEnd/>
          </a:ln>
        </p:spPr>
        <p:txBody>
          <a:bodyPr vert="horz" wrap="square" lIns="0" tIns="45720" rIns="0" bIns="45720" numCol="1" anchor="ctr" anchorCtr="0" compatLnSpc="1">
            <a:prstTxWarp prst="textNoShape">
              <a:avLst/>
            </a:prstTxWarp>
          </a:bodyPr>
          <a:lstStyle/>
          <a:p>
            <a:pPr lvl="0"/>
            <a:r>
              <a:rPr lang="en-US" dirty="0" smtClean="0"/>
              <a:t>Click to edit Master title style</a:t>
            </a:r>
          </a:p>
        </p:txBody>
      </p:sp>
      <p:sp>
        <p:nvSpPr>
          <p:cNvPr id="6147" name="Rectangle 3"/>
          <p:cNvSpPr>
            <a:spLocks noGrp="1" noChangeArrowheads="1"/>
          </p:cNvSpPr>
          <p:nvPr>
            <p:ph type="body" idx="1"/>
          </p:nvPr>
        </p:nvSpPr>
        <p:spPr bwMode="auto">
          <a:xfrm>
            <a:off x="457200" y="1219200"/>
            <a:ext cx="8382000" cy="5105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7" name="Rectangle 4"/>
          <p:cNvSpPr>
            <a:spLocks noGrp="1" noChangeArrowheads="1"/>
          </p:cNvSpPr>
          <p:nvPr>
            <p:ph type="dt" sz="half" idx="2"/>
          </p:nvPr>
        </p:nvSpPr>
        <p:spPr bwMode="auto">
          <a:xfrm>
            <a:off x="4191000" y="6629400"/>
            <a:ext cx="9906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800" smtClean="0">
                <a:solidFill>
                  <a:schemeClr val="bg1">
                    <a:lumMod val="65000"/>
                  </a:schemeClr>
                </a:solidFill>
              </a:defRPr>
            </a:lvl1pPr>
          </a:lstStyle>
          <a:p>
            <a:pPr>
              <a:defRPr/>
            </a:pPr>
            <a:fld id="{5B82C022-527E-4E9D-B16E-72DC3619E4DE}" type="datetime1">
              <a:rPr lang="en-US">
                <a:solidFill>
                  <a:srgbClr val="FFFFFF">
                    <a:lumMod val="65000"/>
                  </a:srgbClr>
                </a:solidFill>
              </a:rPr>
              <a:pPr>
                <a:defRPr/>
              </a:pPr>
              <a:t>11/2/11</a:t>
            </a:fld>
            <a:endParaRPr lang="en-US" dirty="0">
              <a:solidFill>
                <a:srgbClr val="FFFFFF">
                  <a:lumMod val="65000"/>
                </a:srgbClr>
              </a:solidFill>
            </a:endParaRPr>
          </a:p>
        </p:txBody>
      </p:sp>
      <p:sp>
        <p:nvSpPr>
          <p:cNvPr id="8" name="Rectangle 5"/>
          <p:cNvSpPr>
            <a:spLocks noGrp="1" noChangeArrowheads="1"/>
          </p:cNvSpPr>
          <p:nvPr>
            <p:ph type="ftr" sz="quarter" idx="3"/>
          </p:nvPr>
        </p:nvSpPr>
        <p:spPr bwMode="auto">
          <a:xfrm>
            <a:off x="5257800" y="6613525"/>
            <a:ext cx="2895600" cy="168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800" smtClean="0">
                <a:solidFill>
                  <a:schemeClr val="bg1">
                    <a:lumMod val="65000"/>
                  </a:schemeClr>
                </a:solidFill>
              </a:defRPr>
            </a:lvl1pPr>
          </a:lstStyle>
          <a:p>
            <a:pPr>
              <a:defRPr/>
            </a:pPr>
            <a:r>
              <a:rPr lang="en-US">
                <a:solidFill>
                  <a:srgbClr val="FFFFFF">
                    <a:lumMod val="65000"/>
                  </a:srgbClr>
                </a:solidFill>
              </a:rPr>
              <a:t>©2011 SugarCRM Inc. All rights reserved.</a:t>
            </a:r>
          </a:p>
        </p:txBody>
      </p:sp>
      <p:sp>
        <p:nvSpPr>
          <p:cNvPr id="9" name="Rectangle 6"/>
          <p:cNvSpPr>
            <a:spLocks noGrp="1" noChangeArrowheads="1"/>
          </p:cNvSpPr>
          <p:nvPr>
            <p:ph type="sldNum" sz="quarter" idx="4"/>
          </p:nvPr>
        </p:nvSpPr>
        <p:spPr bwMode="auto">
          <a:xfrm>
            <a:off x="8229600" y="6629400"/>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smtClean="0">
                <a:solidFill>
                  <a:schemeClr val="bg1">
                    <a:lumMod val="65000"/>
                  </a:schemeClr>
                </a:solidFill>
              </a:defRPr>
            </a:lvl1pPr>
          </a:lstStyle>
          <a:p>
            <a:pPr>
              <a:defRPr/>
            </a:pPr>
            <a:fld id="{C41DF9E3-15D0-4772-B7EF-435324EEFDC3}" type="slidenum">
              <a:rPr lang="en-US">
                <a:solidFill>
                  <a:srgbClr val="FFFFFF">
                    <a:lumMod val="65000"/>
                  </a:srgbClr>
                </a:solidFill>
              </a:rPr>
              <a:pPr>
                <a:defRPr/>
              </a:pPr>
              <a:t>‹#›</a:t>
            </a:fld>
            <a:endParaRPr lang="en-US" dirty="0">
              <a:solidFill>
                <a:srgbClr val="FFFFFF">
                  <a:lumMod val="65000"/>
                </a:srgbClr>
              </a:solidFill>
            </a:endParaRPr>
          </a:p>
        </p:txBody>
      </p:sp>
    </p:spTree>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Lst>
  <p:hf hdr="0"/>
  <p:txStyles>
    <p:titleStyle>
      <a:lvl1pPr algn="l" rtl="0" eaLnBrk="0" fontAlgn="base" hangingPunct="0">
        <a:spcBef>
          <a:spcPct val="0"/>
        </a:spcBef>
        <a:spcAft>
          <a:spcPct val="0"/>
        </a:spcAft>
        <a:defRPr sz="3000" b="1">
          <a:solidFill>
            <a:schemeClr val="tx2"/>
          </a:solidFill>
          <a:latin typeface="+mj-lt"/>
          <a:ea typeface="+mj-ea"/>
          <a:cs typeface="+mj-cs"/>
        </a:defRPr>
      </a:lvl1pPr>
      <a:lvl2pPr algn="l" rtl="0" eaLnBrk="0" fontAlgn="base" hangingPunct="0">
        <a:spcBef>
          <a:spcPct val="0"/>
        </a:spcBef>
        <a:spcAft>
          <a:spcPct val="0"/>
        </a:spcAft>
        <a:defRPr sz="3000" b="1">
          <a:solidFill>
            <a:schemeClr val="tx2"/>
          </a:solidFill>
          <a:latin typeface="Arial" charset="0"/>
        </a:defRPr>
      </a:lvl2pPr>
      <a:lvl3pPr algn="l" rtl="0" eaLnBrk="0" fontAlgn="base" hangingPunct="0">
        <a:spcBef>
          <a:spcPct val="0"/>
        </a:spcBef>
        <a:spcAft>
          <a:spcPct val="0"/>
        </a:spcAft>
        <a:defRPr sz="3000" b="1">
          <a:solidFill>
            <a:schemeClr val="tx2"/>
          </a:solidFill>
          <a:latin typeface="Arial" charset="0"/>
        </a:defRPr>
      </a:lvl3pPr>
      <a:lvl4pPr algn="l" rtl="0" eaLnBrk="0" fontAlgn="base" hangingPunct="0">
        <a:spcBef>
          <a:spcPct val="0"/>
        </a:spcBef>
        <a:spcAft>
          <a:spcPct val="0"/>
        </a:spcAft>
        <a:defRPr sz="3000" b="1">
          <a:solidFill>
            <a:schemeClr val="tx2"/>
          </a:solidFill>
          <a:latin typeface="Arial" charset="0"/>
        </a:defRPr>
      </a:lvl4pPr>
      <a:lvl5pPr algn="l" rtl="0" eaLnBrk="0" fontAlgn="base" hangingPunct="0">
        <a:spcBef>
          <a:spcPct val="0"/>
        </a:spcBef>
        <a:spcAft>
          <a:spcPct val="0"/>
        </a:spcAft>
        <a:defRPr sz="3000" b="1">
          <a:solidFill>
            <a:schemeClr val="tx2"/>
          </a:solidFill>
          <a:latin typeface="Arial" charset="0"/>
        </a:defRPr>
      </a:lvl5pPr>
      <a:lvl6pPr marL="457200" algn="l" rtl="0" fontAlgn="base">
        <a:spcBef>
          <a:spcPct val="0"/>
        </a:spcBef>
        <a:spcAft>
          <a:spcPct val="0"/>
        </a:spcAft>
        <a:defRPr sz="3000" b="1">
          <a:solidFill>
            <a:schemeClr val="tx2"/>
          </a:solidFill>
          <a:latin typeface="Arial" charset="0"/>
        </a:defRPr>
      </a:lvl6pPr>
      <a:lvl7pPr marL="914400" algn="l" rtl="0" fontAlgn="base">
        <a:spcBef>
          <a:spcPct val="0"/>
        </a:spcBef>
        <a:spcAft>
          <a:spcPct val="0"/>
        </a:spcAft>
        <a:defRPr sz="3000" b="1">
          <a:solidFill>
            <a:schemeClr val="tx2"/>
          </a:solidFill>
          <a:latin typeface="Arial" charset="0"/>
        </a:defRPr>
      </a:lvl7pPr>
      <a:lvl8pPr marL="1371600" algn="l" rtl="0" fontAlgn="base">
        <a:spcBef>
          <a:spcPct val="0"/>
        </a:spcBef>
        <a:spcAft>
          <a:spcPct val="0"/>
        </a:spcAft>
        <a:defRPr sz="3000" b="1">
          <a:solidFill>
            <a:schemeClr val="tx2"/>
          </a:solidFill>
          <a:latin typeface="Arial" charset="0"/>
        </a:defRPr>
      </a:lvl8pPr>
      <a:lvl9pPr marL="1828800" algn="l" rtl="0" fontAlgn="base">
        <a:spcBef>
          <a:spcPct val="0"/>
        </a:spcBef>
        <a:spcAft>
          <a:spcPct val="0"/>
        </a:spcAft>
        <a:defRPr sz="3000" b="1">
          <a:solidFill>
            <a:schemeClr val="tx2"/>
          </a:solidFill>
          <a:latin typeface="Arial" charset="0"/>
        </a:defRPr>
      </a:lvl9pPr>
    </p:titleStyle>
    <p:bodyStyle>
      <a:lvl1pPr marL="346075" indent="-346075" algn="l" rtl="0" eaLnBrk="0" fontAlgn="base" hangingPunct="0">
        <a:spcBef>
          <a:spcPct val="20000"/>
        </a:spcBef>
        <a:spcAft>
          <a:spcPct val="0"/>
        </a:spcAft>
        <a:buClr>
          <a:schemeClr val="tx2"/>
        </a:buClr>
        <a:buFont typeface="Wingdings" pitchFamily="2" charset="2"/>
        <a:buChar char="l"/>
        <a:defRPr sz="2600">
          <a:solidFill>
            <a:schemeClr val="tx1"/>
          </a:solidFill>
          <a:latin typeface="+mn-lt"/>
          <a:ea typeface="+mn-ea"/>
          <a:cs typeface="+mn-cs"/>
        </a:defRPr>
      </a:lvl1pPr>
      <a:lvl2pPr marL="741363" indent="-280988" algn="l" rtl="0" eaLnBrk="0" fontAlgn="base" hangingPunct="0">
        <a:spcBef>
          <a:spcPct val="20000"/>
        </a:spcBef>
        <a:spcAft>
          <a:spcPct val="0"/>
        </a:spcAft>
        <a:buClr>
          <a:schemeClr val="tx1"/>
        </a:buClr>
        <a:buFont typeface="Wingdings" pitchFamily="2" charset="2"/>
        <a:buChar char="l"/>
        <a:defRPr sz="2200">
          <a:solidFill>
            <a:schemeClr val="tx1"/>
          </a:solidFill>
          <a:latin typeface="+mn-lt"/>
        </a:defRPr>
      </a:lvl2pPr>
      <a:lvl3pPr marL="1082675" indent="-227013" algn="l" rtl="0" eaLnBrk="0" fontAlgn="base" hangingPunct="0">
        <a:spcBef>
          <a:spcPct val="20000"/>
        </a:spcBef>
        <a:spcAft>
          <a:spcPct val="0"/>
        </a:spcAft>
        <a:buClr>
          <a:schemeClr val="accent1"/>
        </a:buClr>
        <a:buSzPct val="75000"/>
        <a:buFont typeface="Wingdings" pitchFamily="2" charset="2"/>
        <a:buChar char="l"/>
        <a:defRPr sz="2000">
          <a:solidFill>
            <a:schemeClr val="tx1"/>
          </a:solidFill>
          <a:latin typeface="+mn-lt"/>
        </a:defRPr>
      </a:lvl3pPr>
      <a:lvl4pPr marL="1482725" indent="-279400" algn="l" rtl="0" eaLnBrk="0" fontAlgn="base" hangingPunct="0">
        <a:spcBef>
          <a:spcPct val="20000"/>
        </a:spcBef>
        <a:spcAft>
          <a:spcPct val="0"/>
        </a:spcAft>
        <a:buSzPct val="85000"/>
        <a:buFont typeface="Arial" charset="0"/>
        <a:buChar char="–"/>
        <a:defRPr sz="2000">
          <a:solidFill>
            <a:schemeClr val="tx1"/>
          </a:solidFill>
          <a:latin typeface="+mn-lt"/>
        </a:defRPr>
      </a:lvl4pPr>
      <a:lvl5pPr marL="1828800" indent="-230188" algn="l" rtl="0" eaLnBrk="0" fontAlgn="base" hangingPunct="0">
        <a:spcBef>
          <a:spcPct val="20000"/>
        </a:spcBef>
        <a:spcAft>
          <a:spcPct val="0"/>
        </a:spcAft>
        <a:buFont typeface="Arial" charset="0"/>
        <a:buChar char="▪"/>
        <a:defRPr sz="2000">
          <a:solidFill>
            <a:schemeClr val="tx1"/>
          </a:solidFill>
          <a:latin typeface="+mn-lt"/>
        </a:defRPr>
      </a:lvl5pPr>
      <a:lvl6pPr marL="2286000" indent="-230188" algn="l" rtl="0" fontAlgn="base">
        <a:spcBef>
          <a:spcPct val="20000"/>
        </a:spcBef>
        <a:spcAft>
          <a:spcPct val="0"/>
        </a:spcAft>
        <a:buFont typeface="Arial" charset="0"/>
        <a:buChar char="▪"/>
        <a:defRPr sz="2000">
          <a:solidFill>
            <a:schemeClr val="tx1"/>
          </a:solidFill>
          <a:latin typeface="+mn-lt"/>
        </a:defRPr>
      </a:lvl6pPr>
      <a:lvl7pPr marL="2743200" indent="-230188" algn="l" rtl="0" fontAlgn="base">
        <a:spcBef>
          <a:spcPct val="20000"/>
        </a:spcBef>
        <a:spcAft>
          <a:spcPct val="0"/>
        </a:spcAft>
        <a:buFont typeface="Arial" charset="0"/>
        <a:buChar char="▪"/>
        <a:defRPr sz="2000">
          <a:solidFill>
            <a:schemeClr val="tx1"/>
          </a:solidFill>
          <a:latin typeface="+mn-lt"/>
        </a:defRPr>
      </a:lvl7pPr>
      <a:lvl8pPr marL="3200400" indent="-230188" algn="l" rtl="0" fontAlgn="base">
        <a:spcBef>
          <a:spcPct val="20000"/>
        </a:spcBef>
        <a:spcAft>
          <a:spcPct val="0"/>
        </a:spcAft>
        <a:buFont typeface="Arial" charset="0"/>
        <a:buChar char="▪"/>
        <a:defRPr sz="2000">
          <a:solidFill>
            <a:schemeClr val="tx1"/>
          </a:solidFill>
          <a:latin typeface="+mn-lt"/>
        </a:defRPr>
      </a:lvl8pPr>
      <a:lvl9pPr marL="3657600" indent="-230188" algn="l" rtl="0" fontAlgn="base">
        <a:spcBef>
          <a:spcPct val="20000"/>
        </a:spcBef>
        <a:spcAft>
          <a:spcPct val="0"/>
        </a:spcAft>
        <a:buFont typeface="Arial" charset="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cstate="print">
            <a:lum/>
          </a:blip>
          <a:srcRect/>
          <a:stretch>
            <a:fillRect/>
          </a:stretch>
        </a:blip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457200" y="0"/>
            <a:ext cx="8382000" cy="762000"/>
          </a:xfrm>
          <a:prstGeom prst="rect">
            <a:avLst/>
          </a:prstGeom>
          <a:noFill/>
          <a:ln w="9525">
            <a:noFill/>
            <a:miter lim="800000"/>
            <a:headEnd/>
            <a:tailEnd/>
          </a:ln>
        </p:spPr>
        <p:txBody>
          <a:bodyPr vert="horz" wrap="square" lIns="0" tIns="45720" rIns="0" bIns="45720" numCol="1" anchor="ctr" anchorCtr="0" compatLnSpc="1">
            <a:prstTxWarp prst="textNoShape">
              <a:avLst/>
            </a:prstTxWarp>
          </a:bodyPr>
          <a:lstStyle/>
          <a:p>
            <a:pPr lvl="0"/>
            <a:r>
              <a:rPr lang="en-US" dirty="0" smtClean="0"/>
              <a:t>Click to edit Master title style</a:t>
            </a:r>
          </a:p>
        </p:txBody>
      </p:sp>
      <p:sp>
        <p:nvSpPr>
          <p:cNvPr id="6147" name="Rectangle 3"/>
          <p:cNvSpPr>
            <a:spLocks noGrp="1" noChangeArrowheads="1"/>
          </p:cNvSpPr>
          <p:nvPr>
            <p:ph type="body" idx="1"/>
          </p:nvPr>
        </p:nvSpPr>
        <p:spPr bwMode="auto">
          <a:xfrm>
            <a:off x="457200" y="1219200"/>
            <a:ext cx="8382000" cy="5105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7" name="Rectangle 4"/>
          <p:cNvSpPr>
            <a:spLocks noGrp="1" noChangeArrowheads="1"/>
          </p:cNvSpPr>
          <p:nvPr>
            <p:ph type="dt" sz="half" idx="2"/>
          </p:nvPr>
        </p:nvSpPr>
        <p:spPr bwMode="auto">
          <a:xfrm>
            <a:off x="4191000" y="6629400"/>
            <a:ext cx="9906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800" smtClean="0">
                <a:solidFill>
                  <a:schemeClr val="bg1">
                    <a:lumMod val="65000"/>
                  </a:schemeClr>
                </a:solidFill>
              </a:defRPr>
            </a:lvl1pPr>
          </a:lstStyle>
          <a:p>
            <a:pPr>
              <a:defRPr/>
            </a:pPr>
            <a:fld id="{5B82C022-527E-4E9D-B16E-72DC3619E4DE}" type="datetime1">
              <a:rPr lang="en-US">
                <a:solidFill>
                  <a:srgbClr val="FFFFFF">
                    <a:lumMod val="65000"/>
                  </a:srgbClr>
                </a:solidFill>
              </a:rPr>
              <a:pPr>
                <a:defRPr/>
              </a:pPr>
              <a:t>11/2/11</a:t>
            </a:fld>
            <a:endParaRPr lang="en-US" dirty="0">
              <a:solidFill>
                <a:srgbClr val="FFFFFF">
                  <a:lumMod val="65000"/>
                </a:srgbClr>
              </a:solidFill>
            </a:endParaRPr>
          </a:p>
        </p:txBody>
      </p:sp>
      <p:sp>
        <p:nvSpPr>
          <p:cNvPr id="8" name="Rectangle 5"/>
          <p:cNvSpPr>
            <a:spLocks noGrp="1" noChangeArrowheads="1"/>
          </p:cNvSpPr>
          <p:nvPr>
            <p:ph type="ftr" sz="quarter" idx="3"/>
          </p:nvPr>
        </p:nvSpPr>
        <p:spPr bwMode="auto">
          <a:xfrm>
            <a:off x="5257800" y="6613525"/>
            <a:ext cx="2895600" cy="168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800" smtClean="0">
                <a:solidFill>
                  <a:schemeClr val="bg1">
                    <a:lumMod val="65000"/>
                  </a:schemeClr>
                </a:solidFill>
              </a:defRPr>
            </a:lvl1pPr>
          </a:lstStyle>
          <a:p>
            <a:pPr>
              <a:defRPr/>
            </a:pPr>
            <a:r>
              <a:rPr lang="en-US">
                <a:solidFill>
                  <a:srgbClr val="FFFFFF">
                    <a:lumMod val="65000"/>
                  </a:srgbClr>
                </a:solidFill>
              </a:rPr>
              <a:t>©2011 SugarCRM Inc. All rights reserved.</a:t>
            </a:r>
          </a:p>
        </p:txBody>
      </p:sp>
      <p:sp>
        <p:nvSpPr>
          <p:cNvPr id="9" name="Rectangle 6"/>
          <p:cNvSpPr>
            <a:spLocks noGrp="1" noChangeArrowheads="1"/>
          </p:cNvSpPr>
          <p:nvPr>
            <p:ph type="sldNum" sz="quarter" idx="4"/>
          </p:nvPr>
        </p:nvSpPr>
        <p:spPr bwMode="auto">
          <a:xfrm>
            <a:off x="8229600" y="6629400"/>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smtClean="0">
                <a:solidFill>
                  <a:schemeClr val="bg1">
                    <a:lumMod val="65000"/>
                  </a:schemeClr>
                </a:solidFill>
              </a:defRPr>
            </a:lvl1pPr>
          </a:lstStyle>
          <a:p>
            <a:pPr>
              <a:defRPr/>
            </a:pPr>
            <a:fld id="{C41DF9E3-15D0-4772-B7EF-435324EEFDC3}" type="slidenum">
              <a:rPr lang="en-US">
                <a:solidFill>
                  <a:srgbClr val="FFFFFF">
                    <a:lumMod val="65000"/>
                  </a:srgbClr>
                </a:solidFill>
              </a:rPr>
              <a:pPr>
                <a:defRPr/>
              </a:pPr>
              <a:t>‹#›</a:t>
            </a:fld>
            <a:endParaRPr lang="en-US" dirty="0">
              <a:solidFill>
                <a:srgbClr val="FFFFFF">
                  <a:lumMod val="65000"/>
                </a:srgbClr>
              </a:solidFill>
            </a:endParaRPr>
          </a:p>
        </p:txBody>
      </p:sp>
    </p:spTree>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Lst>
  <p:hf hdr="0"/>
  <p:txStyles>
    <p:titleStyle>
      <a:lvl1pPr algn="l" rtl="0" eaLnBrk="0" fontAlgn="base" hangingPunct="0">
        <a:spcBef>
          <a:spcPct val="0"/>
        </a:spcBef>
        <a:spcAft>
          <a:spcPct val="0"/>
        </a:spcAft>
        <a:defRPr sz="3000" b="1">
          <a:solidFill>
            <a:schemeClr val="tx2"/>
          </a:solidFill>
          <a:latin typeface="+mj-lt"/>
          <a:ea typeface="+mj-ea"/>
          <a:cs typeface="+mj-cs"/>
        </a:defRPr>
      </a:lvl1pPr>
      <a:lvl2pPr algn="l" rtl="0" eaLnBrk="0" fontAlgn="base" hangingPunct="0">
        <a:spcBef>
          <a:spcPct val="0"/>
        </a:spcBef>
        <a:spcAft>
          <a:spcPct val="0"/>
        </a:spcAft>
        <a:defRPr sz="3000" b="1">
          <a:solidFill>
            <a:schemeClr val="tx2"/>
          </a:solidFill>
          <a:latin typeface="Arial" charset="0"/>
        </a:defRPr>
      </a:lvl2pPr>
      <a:lvl3pPr algn="l" rtl="0" eaLnBrk="0" fontAlgn="base" hangingPunct="0">
        <a:spcBef>
          <a:spcPct val="0"/>
        </a:spcBef>
        <a:spcAft>
          <a:spcPct val="0"/>
        </a:spcAft>
        <a:defRPr sz="3000" b="1">
          <a:solidFill>
            <a:schemeClr val="tx2"/>
          </a:solidFill>
          <a:latin typeface="Arial" charset="0"/>
        </a:defRPr>
      </a:lvl3pPr>
      <a:lvl4pPr algn="l" rtl="0" eaLnBrk="0" fontAlgn="base" hangingPunct="0">
        <a:spcBef>
          <a:spcPct val="0"/>
        </a:spcBef>
        <a:spcAft>
          <a:spcPct val="0"/>
        </a:spcAft>
        <a:defRPr sz="3000" b="1">
          <a:solidFill>
            <a:schemeClr val="tx2"/>
          </a:solidFill>
          <a:latin typeface="Arial" charset="0"/>
        </a:defRPr>
      </a:lvl4pPr>
      <a:lvl5pPr algn="l" rtl="0" eaLnBrk="0" fontAlgn="base" hangingPunct="0">
        <a:spcBef>
          <a:spcPct val="0"/>
        </a:spcBef>
        <a:spcAft>
          <a:spcPct val="0"/>
        </a:spcAft>
        <a:defRPr sz="3000" b="1">
          <a:solidFill>
            <a:schemeClr val="tx2"/>
          </a:solidFill>
          <a:latin typeface="Arial" charset="0"/>
        </a:defRPr>
      </a:lvl5pPr>
      <a:lvl6pPr marL="457200" algn="l" rtl="0" fontAlgn="base">
        <a:spcBef>
          <a:spcPct val="0"/>
        </a:spcBef>
        <a:spcAft>
          <a:spcPct val="0"/>
        </a:spcAft>
        <a:defRPr sz="3000" b="1">
          <a:solidFill>
            <a:schemeClr val="tx2"/>
          </a:solidFill>
          <a:latin typeface="Arial" charset="0"/>
        </a:defRPr>
      </a:lvl6pPr>
      <a:lvl7pPr marL="914400" algn="l" rtl="0" fontAlgn="base">
        <a:spcBef>
          <a:spcPct val="0"/>
        </a:spcBef>
        <a:spcAft>
          <a:spcPct val="0"/>
        </a:spcAft>
        <a:defRPr sz="3000" b="1">
          <a:solidFill>
            <a:schemeClr val="tx2"/>
          </a:solidFill>
          <a:latin typeface="Arial" charset="0"/>
        </a:defRPr>
      </a:lvl7pPr>
      <a:lvl8pPr marL="1371600" algn="l" rtl="0" fontAlgn="base">
        <a:spcBef>
          <a:spcPct val="0"/>
        </a:spcBef>
        <a:spcAft>
          <a:spcPct val="0"/>
        </a:spcAft>
        <a:defRPr sz="3000" b="1">
          <a:solidFill>
            <a:schemeClr val="tx2"/>
          </a:solidFill>
          <a:latin typeface="Arial" charset="0"/>
        </a:defRPr>
      </a:lvl8pPr>
      <a:lvl9pPr marL="1828800" algn="l" rtl="0" fontAlgn="base">
        <a:spcBef>
          <a:spcPct val="0"/>
        </a:spcBef>
        <a:spcAft>
          <a:spcPct val="0"/>
        </a:spcAft>
        <a:defRPr sz="3000" b="1">
          <a:solidFill>
            <a:schemeClr val="tx2"/>
          </a:solidFill>
          <a:latin typeface="Arial" charset="0"/>
        </a:defRPr>
      </a:lvl9pPr>
    </p:titleStyle>
    <p:bodyStyle>
      <a:lvl1pPr marL="346075" indent="-346075" algn="l" rtl="0" eaLnBrk="0" fontAlgn="base" hangingPunct="0">
        <a:spcBef>
          <a:spcPct val="20000"/>
        </a:spcBef>
        <a:spcAft>
          <a:spcPct val="0"/>
        </a:spcAft>
        <a:buClr>
          <a:schemeClr val="tx2"/>
        </a:buClr>
        <a:buFont typeface="Wingdings" pitchFamily="2" charset="2"/>
        <a:buChar char="l"/>
        <a:defRPr sz="2600">
          <a:solidFill>
            <a:schemeClr val="tx1"/>
          </a:solidFill>
          <a:latin typeface="+mn-lt"/>
          <a:ea typeface="+mn-ea"/>
          <a:cs typeface="+mn-cs"/>
        </a:defRPr>
      </a:lvl1pPr>
      <a:lvl2pPr marL="741363" indent="-280988" algn="l" rtl="0" eaLnBrk="0" fontAlgn="base" hangingPunct="0">
        <a:spcBef>
          <a:spcPct val="20000"/>
        </a:spcBef>
        <a:spcAft>
          <a:spcPct val="0"/>
        </a:spcAft>
        <a:buClr>
          <a:schemeClr val="tx1"/>
        </a:buClr>
        <a:buFont typeface="Wingdings" pitchFamily="2" charset="2"/>
        <a:buChar char="l"/>
        <a:defRPr sz="2200">
          <a:solidFill>
            <a:schemeClr val="tx1"/>
          </a:solidFill>
          <a:latin typeface="+mn-lt"/>
        </a:defRPr>
      </a:lvl2pPr>
      <a:lvl3pPr marL="1082675" indent="-227013" algn="l" rtl="0" eaLnBrk="0" fontAlgn="base" hangingPunct="0">
        <a:spcBef>
          <a:spcPct val="20000"/>
        </a:spcBef>
        <a:spcAft>
          <a:spcPct val="0"/>
        </a:spcAft>
        <a:buClr>
          <a:schemeClr val="accent1"/>
        </a:buClr>
        <a:buSzPct val="75000"/>
        <a:buFont typeface="Wingdings" pitchFamily="2" charset="2"/>
        <a:buChar char="l"/>
        <a:defRPr sz="2000">
          <a:solidFill>
            <a:schemeClr val="tx1"/>
          </a:solidFill>
          <a:latin typeface="+mn-lt"/>
        </a:defRPr>
      </a:lvl3pPr>
      <a:lvl4pPr marL="1482725" indent="-279400" algn="l" rtl="0" eaLnBrk="0" fontAlgn="base" hangingPunct="0">
        <a:spcBef>
          <a:spcPct val="20000"/>
        </a:spcBef>
        <a:spcAft>
          <a:spcPct val="0"/>
        </a:spcAft>
        <a:buSzPct val="85000"/>
        <a:buFont typeface="Arial" charset="0"/>
        <a:buChar char="–"/>
        <a:defRPr sz="2000">
          <a:solidFill>
            <a:schemeClr val="tx1"/>
          </a:solidFill>
          <a:latin typeface="+mn-lt"/>
        </a:defRPr>
      </a:lvl4pPr>
      <a:lvl5pPr marL="1828800" indent="-230188" algn="l" rtl="0" eaLnBrk="0" fontAlgn="base" hangingPunct="0">
        <a:spcBef>
          <a:spcPct val="20000"/>
        </a:spcBef>
        <a:spcAft>
          <a:spcPct val="0"/>
        </a:spcAft>
        <a:buFont typeface="Arial" charset="0"/>
        <a:buChar char="▪"/>
        <a:defRPr sz="2000">
          <a:solidFill>
            <a:schemeClr val="tx1"/>
          </a:solidFill>
          <a:latin typeface="+mn-lt"/>
        </a:defRPr>
      </a:lvl5pPr>
      <a:lvl6pPr marL="2286000" indent="-230188" algn="l" rtl="0" fontAlgn="base">
        <a:spcBef>
          <a:spcPct val="20000"/>
        </a:spcBef>
        <a:spcAft>
          <a:spcPct val="0"/>
        </a:spcAft>
        <a:buFont typeface="Arial" charset="0"/>
        <a:buChar char="▪"/>
        <a:defRPr sz="2000">
          <a:solidFill>
            <a:schemeClr val="tx1"/>
          </a:solidFill>
          <a:latin typeface="+mn-lt"/>
        </a:defRPr>
      </a:lvl6pPr>
      <a:lvl7pPr marL="2743200" indent="-230188" algn="l" rtl="0" fontAlgn="base">
        <a:spcBef>
          <a:spcPct val="20000"/>
        </a:spcBef>
        <a:spcAft>
          <a:spcPct val="0"/>
        </a:spcAft>
        <a:buFont typeface="Arial" charset="0"/>
        <a:buChar char="▪"/>
        <a:defRPr sz="2000">
          <a:solidFill>
            <a:schemeClr val="tx1"/>
          </a:solidFill>
          <a:latin typeface="+mn-lt"/>
        </a:defRPr>
      </a:lvl7pPr>
      <a:lvl8pPr marL="3200400" indent="-230188" algn="l" rtl="0" fontAlgn="base">
        <a:spcBef>
          <a:spcPct val="20000"/>
        </a:spcBef>
        <a:spcAft>
          <a:spcPct val="0"/>
        </a:spcAft>
        <a:buFont typeface="Arial" charset="0"/>
        <a:buChar char="▪"/>
        <a:defRPr sz="2000">
          <a:solidFill>
            <a:schemeClr val="tx1"/>
          </a:solidFill>
          <a:latin typeface="+mn-lt"/>
        </a:defRPr>
      </a:lvl8pPr>
      <a:lvl9pPr marL="3657600" indent="-230188" algn="l" rtl="0" fontAlgn="base">
        <a:spcBef>
          <a:spcPct val="20000"/>
        </a:spcBef>
        <a:spcAft>
          <a:spcPct val="0"/>
        </a:spcAft>
        <a:buFont typeface="Arial" charset="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8" cstate="print">
            <a:lum/>
          </a:blip>
          <a:srcRect/>
          <a:stretch>
            <a:fillRect/>
          </a:stretch>
        </a:blip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457200" y="0"/>
            <a:ext cx="8382000" cy="762000"/>
          </a:xfrm>
          <a:prstGeom prst="rect">
            <a:avLst/>
          </a:prstGeom>
          <a:noFill/>
          <a:ln w="9525">
            <a:noFill/>
            <a:miter lim="800000"/>
            <a:headEnd/>
            <a:tailEnd/>
          </a:ln>
        </p:spPr>
        <p:txBody>
          <a:bodyPr vert="horz" wrap="square" lIns="0" tIns="45720" rIns="0" bIns="45720" numCol="1" anchor="ctr" anchorCtr="0" compatLnSpc="1">
            <a:prstTxWarp prst="textNoShape">
              <a:avLst/>
            </a:prstTxWarp>
          </a:bodyPr>
          <a:lstStyle/>
          <a:p>
            <a:pPr lvl="0"/>
            <a:r>
              <a:rPr lang="en-US" dirty="0" smtClean="0"/>
              <a:t>Click to edit Master title style</a:t>
            </a:r>
          </a:p>
        </p:txBody>
      </p:sp>
      <p:sp>
        <p:nvSpPr>
          <p:cNvPr id="6147" name="Rectangle 3"/>
          <p:cNvSpPr>
            <a:spLocks noGrp="1" noChangeArrowheads="1"/>
          </p:cNvSpPr>
          <p:nvPr>
            <p:ph type="body" idx="1"/>
          </p:nvPr>
        </p:nvSpPr>
        <p:spPr bwMode="auto">
          <a:xfrm>
            <a:off x="457200" y="1219200"/>
            <a:ext cx="8382000" cy="5105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Lst>
  <p:hf hdr="0"/>
  <p:txStyles>
    <p:titleStyle>
      <a:lvl1pPr algn="l" rtl="0" eaLnBrk="0" fontAlgn="base" hangingPunct="0">
        <a:spcBef>
          <a:spcPct val="0"/>
        </a:spcBef>
        <a:spcAft>
          <a:spcPct val="0"/>
        </a:spcAft>
        <a:defRPr sz="3000" b="1">
          <a:solidFill>
            <a:schemeClr val="tx2"/>
          </a:solidFill>
          <a:latin typeface="+mj-lt"/>
          <a:ea typeface="+mj-ea"/>
          <a:cs typeface="+mj-cs"/>
        </a:defRPr>
      </a:lvl1pPr>
      <a:lvl2pPr algn="l" rtl="0" eaLnBrk="0" fontAlgn="base" hangingPunct="0">
        <a:spcBef>
          <a:spcPct val="0"/>
        </a:spcBef>
        <a:spcAft>
          <a:spcPct val="0"/>
        </a:spcAft>
        <a:defRPr sz="3000" b="1">
          <a:solidFill>
            <a:schemeClr val="tx2"/>
          </a:solidFill>
          <a:latin typeface="Arial" charset="0"/>
        </a:defRPr>
      </a:lvl2pPr>
      <a:lvl3pPr algn="l" rtl="0" eaLnBrk="0" fontAlgn="base" hangingPunct="0">
        <a:spcBef>
          <a:spcPct val="0"/>
        </a:spcBef>
        <a:spcAft>
          <a:spcPct val="0"/>
        </a:spcAft>
        <a:defRPr sz="3000" b="1">
          <a:solidFill>
            <a:schemeClr val="tx2"/>
          </a:solidFill>
          <a:latin typeface="Arial" charset="0"/>
        </a:defRPr>
      </a:lvl3pPr>
      <a:lvl4pPr algn="l" rtl="0" eaLnBrk="0" fontAlgn="base" hangingPunct="0">
        <a:spcBef>
          <a:spcPct val="0"/>
        </a:spcBef>
        <a:spcAft>
          <a:spcPct val="0"/>
        </a:spcAft>
        <a:defRPr sz="3000" b="1">
          <a:solidFill>
            <a:schemeClr val="tx2"/>
          </a:solidFill>
          <a:latin typeface="Arial" charset="0"/>
        </a:defRPr>
      </a:lvl4pPr>
      <a:lvl5pPr algn="l" rtl="0" eaLnBrk="0" fontAlgn="base" hangingPunct="0">
        <a:spcBef>
          <a:spcPct val="0"/>
        </a:spcBef>
        <a:spcAft>
          <a:spcPct val="0"/>
        </a:spcAft>
        <a:defRPr sz="3000" b="1">
          <a:solidFill>
            <a:schemeClr val="tx2"/>
          </a:solidFill>
          <a:latin typeface="Arial" charset="0"/>
        </a:defRPr>
      </a:lvl5pPr>
      <a:lvl6pPr marL="457200" algn="l" rtl="0" fontAlgn="base">
        <a:spcBef>
          <a:spcPct val="0"/>
        </a:spcBef>
        <a:spcAft>
          <a:spcPct val="0"/>
        </a:spcAft>
        <a:defRPr sz="3000" b="1">
          <a:solidFill>
            <a:schemeClr val="tx2"/>
          </a:solidFill>
          <a:latin typeface="Arial" charset="0"/>
        </a:defRPr>
      </a:lvl6pPr>
      <a:lvl7pPr marL="914400" algn="l" rtl="0" fontAlgn="base">
        <a:spcBef>
          <a:spcPct val="0"/>
        </a:spcBef>
        <a:spcAft>
          <a:spcPct val="0"/>
        </a:spcAft>
        <a:defRPr sz="3000" b="1">
          <a:solidFill>
            <a:schemeClr val="tx2"/>
          </a:solidFill>
          <a:latin typeface="Arial" charset="0"/>
        </a:defRPr>
      </a:lvl7pPr>
      <a:lvl8pPr marL="1371600" algn="l" rtl="0" fontAlgn="base">
        <a:spcBef>
          <a:spcPct val="0"/>
        </a:spcBef>
        <a:spcAft>
          <a:spcPct val="0"/>
        </a:spcAft>
        <a:defRPr sz="3000" b="1">
          <a:solidFill>
            <a:schemeClr val="tx2"/>
          </a:solidFill>
          <a:latin typeface="Arial" charset="0"/>
        </a:defRPr>
      </a:lvl8pPr>
      <a:lvl9pPr marL="1828800" algn="l" rtl="0" fontAlgn="base">
        <a:spcBef>
          <a:spcPct val="0"/>
        </a:spcBef>
        <a:spcAft>
          <a:spcPct val="0"/>
        </a:spcAft>
        <a:defRPr sz="3000" b="1">
          <a:solidFill>
            <a:schemeClr val="tx2"/>
          </a:solidFill>
          <a:latin typeface="Arial" charset="0"/>
        </a:defRPr>
      </a:lvl9pPr>
    </p:titleStyle>
    <p:bodyStyle>
      <a:lvl1pPr marL="346075" indent="-346075" algn="l" rtl="0" eaLnBrk="0" fontAlgn="base" hangingPunct="0">
        <a:spcBef>
          <a:spcPct val="20000"/>
        </a:spcBef>
        <a:spcAft>
          <a:spcPct val="0"/>
        </a:spcAft>
        <a:buClr>
          <a:schemeClr val="tx2"/>
        </a:buClr>
        <a:buFont typeface="Wingdings" pitchFamily="2" charset="2"/>
        <a:buChar char="l"/>
        <a:defRPr sz="2600">
          <a:solidFill>
            <a:schemeClr val="tx1"/>
          </a:solidFill>
          <a:latin typeface="+mn-lt"/>
          <a:ea typeface="+mn-ea"/>
          <a:cs typeface="+mn-cs"/>
        </a:defRPr>
      </a:lvl1pPr>
      <a:lvl2pPr marL="741363" indent="-280988" algn="l" rtl="0" eaLnBrk="0" fontAlgn="base" hangingPunct="0">
        <a:spcBef>
          <a:spcPct val="20000"/>
        </a:spcBef>
        <a:spcAft>
          <a:spcPct val="0"/>
        </a:spcAft>
        <a:buClr>
          <a:schemeClr val="tx1"/>
        </a:buClr>
        <a:buFont typeface="Wingdings" pitchFamily="2" charset="2"/>
        <a:buChar char="l"/>
        <a:defRPr sz="2200">
          <a:solidFill>
            <a:schemeClr val="tx1"/>
          </a:solidFill>
          <a:latin typeface="+mn-lt"/>
        </a:defRPr>
      </a:lvl2pPr>
      <a:lvl3pPr marL="1082675" indent="-227013" algn="l" rtl="0" eaLnBrk="0" fontAlgn="base" hangingPunct="0">
        <a:spcBef>
          <a:spcPct val="20000"/>
        </a:spcBef>
        <a:spcAft>
          <a:spcPct val="0"/>
        </a:spcAft>
        <a:buClr>
          <a:schemeClr val="accent1"/>
        </a:buClr>
        <a:buSzPct val="75000"/>
        <a:buFont typeface="Wingdings" pitchFamily="2" charset="2"/>
        <a:buChar char="l"/>
        <a:defRPr sz="2000">
          <a:solidFill>
            <a:schemeClr val="tx1"/>
          </a:solidFill>
          <a:latin typeface="+mn-lt"/>
        </a:defRPr>
      </a:lvl3pPr>
      <a:lvl4pPr marL="1482725" indent="-279400" algn="l" rtl="0" eaLnBrk="0" fontAlgn="base" hangingPunct="0">
        <a:spcBef>
          <a:spcPct val="20000"/>
        </a:spcBef>
        <a:spcAft>
          <a:spcPct val="0"/>
        </a:spcAft>
        <a:buSzPct val="85000"/>
        <a:buFont typeface="Arial" charset="0"/>
        <a:buChar char="–"/>
        <a:defRPr sz="2000">
          <a:solidFill>
            <a:schemeClr val="tx1"/>
          </a:solidFill>
          <a:latin typeface="+mn-lt"/>
        </a:defRPr>
      </a:lvl4pPr>
      <a:lvl5pPr marL="1828800" indent="-230188" algn="l" rtl="0" eaLnBrk="0" fontAlgn="base" hangingPunct="0">
        <a:spcBef>
          <a:spcPct val="20000"/>
        </a:spcBef>
        <a:spcAft>
          <a:spcPct val="0"/>
        </a:spcAft>
        <a:buFont typeface="Arial" charset="0"/>
        <a:buChar char="▪"/>
        <a:defRPr sz="2000">
          <a:solidFill>
            <a:schemeClr val="tx1"/>
          </a:solidFill>
          <a:latin typeface="+mn-lt"/>
        </a:defRPr>
      </a:lvl5pPr>
      <a:lvl6pPr marL="2286000" indent="-230188" algn="l" rtl="0" fontAlgn="base">
        <a:spcBef>
          <a:spcPct val="20000"/>
        </a:spcBef>
        <a:spcAft>
          <a:spcPct val="0"/>
        </a:spcAft>
        <a:buFont typeface="Arial" charset="0"/>
        <a:buChar char="▪"/>
        <a:defRPr sz="2000">
          <a:solidFill>
            <a:schemeClr val="tx1"/>
          </a:solidFill>
          <a:latin typeface="+mn-lt"/>
        </a:defRPr>
      </a:lvl6pPr>
      <a:lvl7pPr marL="2743200" indent="-230188" algn="l" rtl="0" fontAlgn="base">
        <a:spcBef>
          <a:spcPct val="20000"/>
        </a:spcBef>
        <a:spcAft>
          <a:spcPct val="0"/>
        </a:spcAft>
        <a:buFont typeface="Arial" charset="0"/>
        <a:buChar char="▪"/>
        <a:defRPr sz="2000">
          <a:solidFill>
            <a:schemeClr val="tx1"/>
          </a:solidFill>
          <a:latin typeface="+mn-lt"/>
        </a:defRPr>
      </a:lvl7pPr>
      <a:lvl8pPr marL="3200400" indent="-230188" algn="l" rtl="0" fontAlgn="base">
        <a:spcBef>
          <a:spcPct val="20000"/>
        </a:spcBef>
        <a:spcAft>
          <a:spcPct val="0"/>
        </a:spcAft>
        <a:buFont typeface="Arial" charset="0"/>
        <a:buChar char="▪"/>
        <a:defRPr sz="2000">
          <a:solidFill>
            <a:schemeClr val="tx1"/>
          </a:solidFill>
          <a:latin typeface="+mn-lt"/>
        </a:defRPr>
      </a:lvl8pPr>
      <a:lvl9pPr marL="3657600" indent="-230188" algn="l" rtl="0" fontAlgn="base">
        <a:spcBef>
          <a:spcPct val="20000"/>
        </a:spcBef>
        <a:spcAft>
          <a:spcPct val="0"/>
        </a:spcAft>
        <a:buFont typeface="Arial" charset="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4" Type="http://schemas.openxmlformats.org/officeDocument/2006/relationships/image" Target="../media/image15.png"/><Relationship Id="rId1" Type="http://schemas.openxmlformats.org/officeDocument/2006/relationships/slideLayout" Target="../slideLayouts/slideLayout10.xml"/><Relationship Id="rId2" Type="http://schemas.openxmlformats.org/officeDocument/2006/relationships/notesSlide" Target="../notesSlides/notesSlide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1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 Id="rId3" Type="http://schemas.openxmlformats.org/officeDocument/2006/relationships/image" Target="../media/image1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xml"/><Relationship Id="rId3" Type="http://schemas.openxmlformats.org/officeDocument/2006/relationships/image" Target="../media/image1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xml"/><Relationship Id="rId3"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xml"/><Relationship Id="rId3" Type="http://schemas.openxmlformats.org/officeDocument/2006/relationships/image" Target="../media/image1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6.xml"/><Relationship Id="rId3" Type="http://schemas.openxmlformats.org/officeDocument/2006/relationships/image" Target="../media/image1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xml"/><Relationship Id="rId3" Type="http://schemas.openxmlformats.org/officeDocument/2006/relationships/image" Target="../media/image1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xml"/><Relationship Id="rId3" Type="http://schemas.openxmlformats.org/officeDocument/2006/relationships/image" Target="../media/image1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9.xml"/><Relationship Id="rId3" Type="http://schemas.openxmlformats.org/officeDocument/2006/relationships/image" Target="../media/image1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0.xml"/><Relationship Id="rId3" Type="http://schemas.openxmlformats.org/officeDocument/2006/relationships/image" Target="../media/image11.png"/></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1.png"/><Relationship Id="rId1" Type="http://schemas.openxmlformats.org/officeDocument/2006/relationships/slideLayout" Target="../slideLayouts/slideLayout15.xml"/><Relationship Id="rId2" Type="http://schemas.openxmlformats.org/officeDocument/2006/relationships/notesSlide" Target="../notesSlides/notesSlide21.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7" Type="http://schemas.openxmlformats.org/officeDocument/2006/relationships/image" Target="../media/image11.png"/><Relationship Id="rId1" Type="http://schemas.openxmlformats.org/officeDocument/2006/relationships/slideLayout" Target="../slideLayouts/slideLayout15.xml"/><Relationship Id="rId2" Type="http://schemas.openxmlformats.org/officeDocument/2006/relationships/diagramData" Target="../diagrams/data1.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2.xml"/><Relationship Id="rId4" Type="http://schemas.openxmlformats.org/officeDocument/2006/relationships/diagramQuickStyle" Target="../diagrams/quickStyle2.xml"/><Relationship Id="rId5" Type="http://schemas.openxmlformats.org/officeDocument/2006/relationships/diagramColors" Target="../diagrams/colors2.xml"/><Relationship Id="rId6" Type="http://schemas.microsoft.com/office/2007/relationships/diagramDrawing" Target="../diagrams/drawing2.xml"/><Relationship Id="rId7" Type="http://schemas.openxmlformats.org/officeDocument/2006/relationships/image" Target="../media/image11.png"/><Relationship Id="rId1" Type="http://schemas.openxmlformats.org/officeDocument/2006/relationships/slideLayout" Target="../slideLayouts/slideLayout15.xml"/><Relationship Id="rId2" Type="http://schemas.openxmlformats.org/officeDocument/2006/relationships/diagramData" Target="../diagrams/data2.xml"/></Relationships>
</file>

<file path=ppt/slides/_rels/slide3.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image" Target="../media/image15.png"/><Relationship Id="rId1" Type="http://schemas.openxmlformats.org/officeDocument/2006/relationships/slideLayout" Target="../slideLayouts/slideLayout6.xml"/><Relationship Id="rId2" Type="http://schemas.openxmlformats.org/officeDocument/2006/relationships/notesSlide" Target="../notesSlides/notesSlide1.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3.xml"/><Relationship Id="rId4" Type="http://schemas.openxmlformats.org/officeDocument/2006/relationships/diagramQuickStyle" Target="../diagrams/quickStyle3.xml"/><Relationship Id="rId5" Type="http://schemas.openxmlformats.org/officeDocument/2006/relationships/diagramColors" Target="../diagrams/colors3.xml"/><Relationship Id="rId6" Type="http://schemas.microsoft.com/office/2007/relationships/diagramDrawing" Target="../diagrams/drawing3.xml"/><Relationship Id="rId7" Type="http://schemas.openxmlformats.org/officeDocument/2006/relationships/image" Target="../media/image11.png"/><Relationship Id="rId1" Type="http://schemas.openxmlformats.org/officeDocument/2006/relationships/slideLayout" Target="../slideLayouts/slideLayout15.xml"/><Relationship Id="rId2" Type="http://schemas.openxmlformats.org/officeDocument/2006/relationships/diagramData" Target="../diagrams/data3.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4.xml"/><Relationship Id="rId4" Type="http://schemas.openxmlformats.org/officeDocument/2006/relationships/diagramQuickStyle" Target="../diagrams/quickStyle4.xml"/><Relationship Id="rId5" Type="http://schemas.openxmlformats.org/officeDocument/2006/relationships/diagramColors" Target="../diagrams/colors4.xml"/><Relationship Id="rId6" Type="http://schemas.microsoft.com/office/2007/relationships/diagramDrawing" Target="../diagrams/drawing4.xml"/><Relationship Id="rId7" Type="http://schemas.openxmlformats.org/officeDocument/2006/relationships/image" Target="../media/image11.png"/><Relationship Id="rId1" Type="http://schemas.openxmlformats.org/officeDocument/2006/relationships/slideLayout" Target="../slideLayouts/slideLayout15.xml"/><Relationship Id="rId2" Type="http://schemas.openxmlformats.org/officeDocument/2006/relationships/diagramData" Target="../diagrams/data4.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5.xml"/><Relationship Id="rId4" Type="http://schemas.openxmlformats.org/officeDocument/2006/relationships/diagramQuickStyle" Target="../diagrams/quickStyle5.xml"/><Relationship Id="rId5" Type="http://schemas.openxmlformats.org/officeDocument/2006/relationships/diagramColors" Target="../diagrams/colors5.xml"/><Relationship Id="rId6" Type="http://schemas.microsoft.com/office/2007/relationships/diagramDrawing" Target="../diagrams/drawing5.xml"/><Relationship Id="rId7" Type="http://schemas.openxmlformats.org/officeDocument/2006/relationships/image" Target="../media/image11.png"/><Relationship Id="rId1" Type="http://schemas.openxmlformats.org/officeDocument/2006/relationships/slideLayout" Target="../slideLayouts/slideLayout15.xml"/><Relationship Id="rId2" Type="http://schemas.openxmlformats.org/officeDocument/2006/relationships/diagramData" Target="../diagrams/data5.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6.xml"/><Relationship Id="rId4" Type="http://schemas.openxmlformats.org/officeDocument/2006/relationships/diagramQuickStyle" Target="../diagrams/quickStyle6.xml"/><Relationship Id="rId5" Type="http://schemas.openxmlformats.org/officeDocument/2006/relationships/diagramColors" Target="../diagrams/colors6.xml"/><Relationship Id="rId6" Type="http://schemas.microsoft.com/office/2007/relationships/diagramDrawing" Target="../diagrams/drawing6.xml"/><Relationship Id="rId7" Type="http://schemas.openxmlformats.org/officeDocument/2006/relationships/image" Target="../media/image11.png"/><Relationship Id="rId1" Type="http://schemas.openxmlformats.org/officeDocument/2006/relationships/slideLayout" Target="../slideLayouts/slideLayout15.xml"/><Relationship Id="rId2" Type="http://schemas.openxmlformats.org/officeDocument/2006/relationships/diagramData" Target="../diagrams/data6.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7.xml"/><Relationship Id="rId4" Type="http://schemas.openxmlformats.org/officeDocument/2006/relationships/diagramQuickStyle" Target="../diagrams/quickStyle7.xml"/><Relationship Id="rId5" Type="http://schemas.openxmlformats.org/officeDocument/2006/relationships/diagramColors" Target="../diagrams/colors7.xml"/><Relationship Id="rId6" Type="http://schemas.microsoft.com/office/2007/relationships/diagramDrawing" Target="../diagrams/drawing7.xml"/><Relationship Id="rId7" Type="http://schemas.openxmlformats.org/officeDocument/2006/relationships/image" Target="../media/image11.png"/><Relationship Id="rId1" Type="http://schemas.openxmlformats.org/officeDocument/2006/relationships/slideLayout" Target="../slideLayouts/slideLayout15.xml"/><Relationship Id="rId2" Type="http://schemas.openxmlformats.org/officeDocument/2006/relationships/diagramData" Target="../diagrams/data7.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8.xml"/><Relationship Id="rId4" Type="http://schemas.openxmlformats.org/officeDocument/2006/relationships/diagramQuickStyle" Target="../diagrams/quickStyle8.xml"/><Relationship Id="rId5" Type="http://schemas.openxmlformats.org/officeDocument/2006/relationships/diagramColors" Target="../diagrams/colors8.xml"/><Relationship Id="rId6" Type="http://schemas.microsoft.com/office/2007/relationships/diagramDrawing" Target="../diagrams/drawing8.xml"/><Relationship Id="rId7" Type="http://schemas.openxmlformats.org/officeDocument/2006/relationships/image" Target="../media/image11.png"/><Relationship Id="rId1" Type="http://schemas.openxmlformats.org/officeDocument/2006/relationships/slideLayout" Target="../slideLayouts/slideLayout15.xml"/><Relationship Id="rId2" Type="http://schemas.openxmlformats.org/officeDocument/2006/relationships/diagramData" Target="../diagrams/data8.xml"/></Relationships>
</file>

<file path=ppt/slides/_rels/slide36.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5" Type="http://schemas.openxmlformats.org/officeDocument/2006/relationships/image" Target="../media/image22.gif"/><Relationship Id="rId6" Type="http://schemas.openxmlformats.org/officeDocument/2006/relationships/image" Target="../media/image23.gif"/><Relationship Id="rId7" Type="http://schemas.openxmlformats.org/officeDocument/2006/relationships/image" Target="../media/image11.png"/><Relationship Id="rId1" Type="http://schemas.openxmlformats.org/officeDocument/2006/relationships/slideLayout" Target="../slideLayouts/slideLayout15.xml"/><Relationship Id="rId2" Type="http://schemas.openxmlformats.org/officeDocument/2006/relationships/image" Target="../media/image19.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2.xml"/><Relationship Id="rId3" Type="http://schemas.openxmlformats.org/officeDocument/2006/relationships/image" Target="../media/image11.png"/></Relationships>
</file>

<file path=ppt/slides/_rels/slide38.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11.png"/><Relationship Id="rId1" Type="http://schemas.openxmlformats.org/officeDocument/2006/relationships/slideLayout" Target="../slideLayouts/slideLayout15.xml"/><Relationship Id="rId2" Type="http://schemas.openxmlformats.org/officeDocument/2006/relationships/notesSlide" Target="../notesSlides/notesSlide2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png"/></Relationships>
</file>

<file path=ppt/slides/_rels/slide40.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11.png"/><Relationship Id="rId1" Type="http://schemas.openxmlformats.org/officeDocument/2006/relationships/slideLayout" Target="../slideLayouts/slideLayout15.xml"/><Relationship Id="rId2" Type="http://schemas.openxmlformats.org/officeDocument/2006/relationships/notesSlide" Target="../notesSlides/notesSlide24.xml"/></Relationships>
</file>

<file path=ppt/slides/_rels/slide41.xml.rels><?xml version="1.0" encoding="UTF-8" standalone="yes"?>
<Relationships xmlns="http://schemas.openxmlformats.org/package/2006/relationships"><Relationship Id="rId3" Type="http://schemas.openxmlformats.org/officeDocument/2006/relationships/image" Target="../media/image25.jpeg"/><Relationship Id="rId4" Type="http://schemas.openxmlformats.org/officeDocument/2006/relationships/image" Target="../media/image11.png"/><Relationship Id="rId1" Type="http://schemas.openxmlformats.org/officeDocument/2006/relationships/slideLayout" Target="../slideLayouts/slideLayout18.xml"/><Relationship Id="rId2" Type="http://schemas.openxmlformats.org/officeDocument/2006/relationships/notesSlide" Target="../notesSlides/notesSlide25.xml"/></Relationships>
</file>

<file path=ppt/slides/_rels/slide42.xml.rels><?xml version="1.0" encoding="UTF-8" standalone="yes"?>
<Relationships xmlns="http://schemas.openxmlformats.org/package/2006/relationships"><Relationship Id="rId3" Type="http://schemas.openxmlformats.org/officeDocument/2006/relationships/image" Target="../media/image26.jpg"/><Relationship Id="rId4" Type="http://schemas.openxmlformats.org/officeDocument/2006/relationships/image" Target="../media/image11.png"/><Relationship Id="rId1" Type="http://schemas.openxmlformats.org/officeDocument/2006/relationships/slideLayout" Target="../slideLayouts/slideLayout15.xml"/><Relationship Id="rId2" Type="http://schemas.openxmlformats.org/officeDocument/2006/relationships/notesSlide" Target="../notesSlides/notesSlide2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1.png"/></Relationships>
</file>

<file path=ppt/slides/_rels/slide44.xml.rels><?xml version="1.0" encoding="UTF-8" standalone="yes"?>
<Relationships xmlns="http://schemas.openxmlformats.org/package/2006/relationships"><Relationship Id="rId3" Type="http://schemas.openxmlformats.org/officeDocument/2006/relationships/image" Target="../media/image22.gif"/><Relationship Id="rId4" Type="http://schemas.openxmlformats.org/officeDocument/2006/relationships/image" Target="../media/image11.png"/><Relationship Id="rId1" Type="http://schemas.openxmlformats.org/officeDocument/2006/relationships/slideLayout" Target="../slideLayouts/slideLayout15.xml"/><Relationship Id="rId2" Type="http://schemas.openxmlformats.org/officeDocument/2006/relationships/notesSlide" Target="../notesSlides/notesSlide2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1.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1.png"/></Relationships>
</file>

<file path=ppt/slides/_rels/slide47.xml.rels><?xml version="1.0" encoding="UTF-8" standalone="yes"?>
<Relationships xmlns="http://schemas.openxmlformats.org/package/2006/relationships"><Relationship Id="rId3" Type="http://schemas.openxmlformats.org/officeDocument/2006/relationships/image" Target="../media/image27.jpeg"/><Relationship Id="rId4" Type="http://schemas.openxmlformats.org/officeDocument/2006/relationships/image" Target="../media/image11.png"/><Relationship Id="rId1" Type="http://schemas.openxmlformats.org/officeDocument/2006/relationships/slideLayout" Target="../slideLayouts/slideLayout18.xml"/><Relationship Id="rId2" Type="http://schemas.openxmlformats.org/officeDocument/2006/relationships/notesSlide" Target="../notesSlides/notesSlide28.xml"/></Relationships>
</file>

<file path=ppt/slides/_rels/slide48.xml.rels><?xml version="1.0" encoding="UTF-8" standalone="yes"?>
<Relationships xmlns="http://schemas.openxmlformats.org/package/2006/relationships"><Relationship Id="rId3" Type="http://schemas.openxmlformats.org/officeDocument/2006/relationships/image" Target="../media/image23.gif"/><Relationship Id="rId4" Type="http://schemas.openxmlformats.org/officeDocument/2006/relationships/image" Target="../media/image11.png"/><Relationship Id="rId1" Type="http://schemas.openxmlformats.org/officeDocument/2006/relationships/slideLayout" Target="../slideLayouts/slideLayout15.xml"/><Relationship Id="rId2" Type="http://schemas.openxmlformats.org/officeDocument/2006/relationships/notesSlide" Target="../notesSlides/notesSlide2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xml"/><Relationship Id="rId3" Type="http://schemas.openxmlformats.org/officeDocument/2006/relationships/image" Target="../media/image11.png"/></Relationships>
</file>

<file path=ppt/slides/_rels/slide50.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11.png"/><Relationship Id="rId1" Type="http://schemas.openxmlformats.org/officeDocument/2006/relationships/slideLayout" Target="../slideLayouts/slideLayout15.xml"/><Relationship Id="rId2" Type="http://schemas.openxmlformats.org/officeDocument/2006/relationships/image" Target="../media/image28.png"/></Relationships>
</file>

<file path=ppt/slides/_rels/slide51.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11.png"/><Relationship Id="rId1" Type="http://schemas.openxmlformats.org/officeDocument/2006/relationships/slideLayout" Target="../slideLayouts/slideLayout15.xml"/><Relationship Id="rId2" Type="http://schemas.openxmlformats.org/officeDocument/2006/relationships/notesSlide" Target="../notesSlides/notesSlide3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1.png"/></Relationships>
</file>

<file path=ppt/slides/_rels/slide53.xml.rels><?xml version="1.0" encoding="UTF-8" standalone="yes"?>
<Relationships xmlns="http://schemas.openxmlformats.org/package/2006/relationships"><Relationship Id="rId3" Type="http://schemas.openxmlformats.org/officeDocument/2006/relationships/image" Target="../media/image30.jpeg"/><Relationship Id="rId4" Type="http://schemas.openxmlformats.org/officeDocument/2006/relationships/image" Target="../media/image11.png"/><Relationship Id="rId1" Type="http://schemas.openxmlformats.org/officeDocument/2006/relationships/slideLayout" Target="../slideLayouts/slideLayout18.xml"/><Relationship Id="rId2" Type="http://schemas.openxmlformats.org/officeDocument/2006/relationships/notesSlide" Target="../notesSlides/notesSlide31.xml"/></Relationships>
</file>

<file path=ppt/slides/_rels/slide54.xml.rels><?xml version="1.0" encoding="UTF-8" standalone="yes"?>
<Relationships xmlns="http://schemas.openxmlformats.org/package/2006/relationships"><Relationship Id="rId3" Type="http://schemas.openxmlformats.org/officeDocument/2006/relationships/image" Target="../media/image26.jpg"/><Relationship Id="rId4" Type="http://schemas.openxmlformats.org/officeDocument/2006/relationships/image" Target="../media/image11.png"/><Relationship Id="rId1" Type="http://schemas.openxmlformats.org/officeDocument/2006/relationships/slideLayout" Target="../slideLayouts/slideLayout15.xml"/><Relationship Id="rId2" Type="http://schemas.openxmlformats.org/officeDocument/2006/relationships/notesSlide" Target="../notesSlides/notesSlide3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1.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31.png"/><Relationship Id="rId3" Type="http://schemas.openxmlformats.org/officeDocument/2006/relationships/image" Target="../media/image11.png"/></Relationships>
</file>

<file path=ppt/slides/_rels/slide57.xml.rels><?xml version="1.0" encoding="UTF-8" standalone="yes"?>
<Relationships xmlns="http://schemas.openxmlformats.org/package/2006/relationships"><Relationship Id="rId3" Type="http://schemas.openxmlformats.org/officeDocument/2006/relationships/diagramLayout" Target="../diagrams/layout9.xml"/><Relationship Id="rId4" Type="http://schemas.openxmlformats.org/officeDocument/2006/relationships/diagramQuickStyle" Target="../diagrams/quickStyle9.xml"/><Relationship Id="rId5" Type="http://schemas.openxmlformats.org/officeDocument/2006/relationships/diagramColors" Target="../diagrams/colors9.xml"/><Relationship Id="rId6" Type="http://schemas.microsoft.com/office/2007/relationships/diagramDrawing" Target="../diagrams/drawing9.xml"/><Relationship Id="rId7" Type="http://schemas.openxmlformats.org/officeDocument/2006/relationships/image" Target="../media/image11.png"/><Relationship Id="rId1" Type="http://schemas.openxmlformats.org/officeDocument/2006/relationships/slideLayout" Target="../slideLayouts/slideLayout15.xml"/><Relationship Id="rId2" Type="http://schemas.openxmlformats.org/officeDocument/2006/relationships/diagramData" Target="../diagrams/data9.xml"/></Relationships>
</file>

<file path=ppt/slides/_rels/slide58.xml.rels><?xml version="1.0" encoding="UTF-8" standalone="yes"?>
<Relationships xmlns="http://schemas.openxmlformats.org/package/2006/relationships"><Relationship Id="rId3" Type="http://schemas.openxmlformats.org/officeDocument/2006/relationships/image" Target="../media/image33.gif"/><Relationship Id="rId4" Type="http://schemas.openxmlformats.org/officeDocument/2006/relationships/image" Target="../media/image34.png"/><Relationship Id="rId5" Type="http://schemas.openxmlformats.org/officeDocument/2006/relationships/image" Target="../media/image35.png"/><Relationship Id="rId6" Type="http://schemas.openxmlformats.org/officeDocument/2006/relationships/image" Target="../media/image36.jpeg"/><Relationship Id="rId7" Type="http://schemas.openxmlformats.org/officeDocument/2006/relationships/image" Target="../media/image37.png"/><Relationship Id="rId8" Type="http://schemas.openxmlformats.org/officeDocument/2006/relationships/image" Target="../media/image11.png"/><Relationship Id="rId1" Type="http://schemas.openxmlformats.org/officeDocument/2006/relationships/slideLayout" Target="../slideLayouts/slideLayout15.xml"/><Relationship Id="rId2" Type="http://schemas.openxmlformats.org/officeDocument/2006/relationships/image" Target="../media/image32.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11.png"/></Relationships>
</file>

<file path=ppt/slides/_rels/slide60.xml.rels><?xml version="1.0" encoding="UTF-8" standalone="yes"?>
<Relationships xmlns="http://schemas.openxmlformats.org/package/2006/relationships"><Relationship Id="rId9" Type="http://schemas.openxmlformats.org/officeDocument/2006/relationships/image" Target="../media/image40.png"/><Relationship Id="rId20" Type="http://schemas.openxmlformats.org/officeDocument/2006/relationships/image" Target="../media/image51.png"/><Relationship Id="rId21" Type="http://schemas.openxmlformats.org/officeDocument/2006/relationships/image" Target="../media/image52.png"/><Relationship Id="rId22" Type="http://schemas.openxmlformats.org/officeDocument/2006/relationships/image" Target="../media/image53.png"/><Relationship Id="rId23" Type="http://schemas.openxmlformats.org/officeDocument/2006/relationships/image" Target="../media/image11.png"/><Relationship Id="rId10" Type="http://schemas.openxmlformats.org/officeDocument/2006/relationships/image" Target="../media/image41.png"/><Relationship Id="rId11" Type="http://schemas.openxmlformats.org/officeDocument/2006/relationships/image" Target="../media/image42.png"/><Relationship Id="rId12" Type="http://schemas.openxmlformats.org/officeDocument/2006/relationships/image" Target="../media/image43.png"/><Relationship Id="rId13" Type="http://schemas.openxmlformats.org/officeDocument/2006/relationships/image" Target="../media/image44.png"/><Relationship Id="rId14" Type="http://schemas.openxmlformats.org/officeDocument/2006/relationships/image" Target="../media/image45.png"/><Relationship Id="rId15" Type="http://schemas.openxmlformats.org/officeDocument/2006/relationships/image" Target="../media/image46.png"/><Relationship Id="rId16" Type="http://schemas.openxmlformats.org/officeDocument/2006/relationships/image" Target="../media/image47.png"/><Relationship Id="rId17" Type="http://schemas.openxmlformats.org/officeDocument/2006/relationships/image" Target="../media/image48.png"/><Relationship Id="rId18" Type="http://schemas.openxmlformats.org/officeDocument/2006/relationships/image" Target="../media/image49.png"/><Relationship Id="rId19" Type="http://schemas.openxmlformats.org/officeDocument/2006/relationships/image" Target="../media/image50.png"/><Relationship Id="rId1" Type="http://schemas.openxmlformats.org/officeDocument/2006/relationships/slideLayout" Target="../slideLayouts/slideLayout15.xml"/><Relationship Id="rId2" Type="http://schemas.openxmlformats.org/officeDocument/2006/relationships/notesSlide" Target="../notesSlides/notesSlide33.xml"/><Relationship Id="rId3" Type="http://schemas.openxmlformats.org/officeDocument/2006/relationships/image" Target="../media/image34.png"/><Relationship Id="rId4" Type="http://schemas.openxmlformats.org/officeDocument/2006/relationships/image" Target="../media/image35.png"/><Relationship Id="rId5" Type="http://schemas.openxmlformats.org/officeDocument/2006/relationships/image" Target="../media/image36.jpeg"/><Relationship Id="rId6" Type="http://schemas.openxmlformats.org/officeDocument/2006/relationships/image" Target="../media/image37.png"/><Relationship Id="rId7" Type="http://schemas.openxmlformats.org/officeDocument/2006/relationships/image" Target="../media/image38.png"/><Relationship Id="rId8" Type="http://schemas.openxmlformats.org/officeDocument/2006/relationships/image" Target="../media/image3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167910" y="762000"/>
            <a:ext cx="2808181" cy="1077218"/>
          </a:xfrm>
          <a:prstGeom prst="rect">
            <a:avLst/>
          </a:prstGeom>
          <a:noFill/>
        </p:spPr>
        <p:txBody>
          <a:bodyPr wrap="none" rtlCol="0">
            <a:spAutoFit/>
          </a:bodyPr>
          <a:lstStyle/>
          <a:p>
            <a:pPr algn="ctr"/>
            <a:r>
              <a:rPr lang="en-US" sz="3200" b="1" dirty="0" smtClean="0">
                <a:solidFill>
                  <a:schemeClr val="accent1"/>
                </a:solidFill>
              </a:rPr>
              <a:t>Break</a:t>
            </a:r>
            <a:br>
              <a:rPr lang="en-US" sz="3200" b="1" dirty="0" smtClean="0">
                <a:solidFill>
                  <a:schemeClr val="accent1"/>
                </a:solidFill>
              </a:rPr>
            </a:br>
            <a:r>
              <a:rPr lang="en-US" sz="3200" b="1" dirty="0" smtClean="0">
                <a:solidFill>
                  <a:schemeClr val="accent1"/>
                </a:solidFill>
              </a:rPr>
              <a:t>Back at 12:30 </a:t>
            </a:r>
            <a:endParaRPr lang="en-US" sz="3200" b="1" dirty="0">
              <a:solidFill>
                <a:schemeClr val="accent1"/>
              </a:solidFill>
            </a:endParaRPr>
          </a:p>
        </p:txBody>
      </p:sp>
      <p:sp>
        <p:nvSpPr>
          <p:cNvPr id="6" name="TextBox 5"/>
          <p:cNvSpPr txBox="1"/>
          <p:nvPr/>
        </p:nvSpPr>
        <p:spPr>
          <a:xfrm>
            <a:off x="3200400" y="5943600"/>
            <a:ext cx="851515" cy="276999"/>
          </a:xfrm>
          <a:prstGeom prst="rect">
            <a:avLst/>
          </a:prstGeom>
          <a:noFill/>
        </p:spPr>
        <p:txBody>
          <a:bodyPr wrap="none" rtlCol="0">
            <a:spAutoFit/>
          </a:bodyPr>
          <a:lstStyle/>
          <a:p>
            <a:r>
              <a:rPr lang="en-US" sz="1200" b="1" dirty="0" smtClean="0">
                <a:solidFill>
                  <a:srgbClr val="4B4B4B"/>
                </a:solidFill>
                <a:latin typeface="Arial Narrow" pitchFamily="34" charset="0"/>
              </a:rPr>
              <a:t>Hosted By:</a:t>
            </a:r>
            <a:endParaRPr lang="en-US" sz="1200" b="1" dirty="0">
              <a:solidFill>
                <a:srgbClr val="4B4B4B"/>
              </a:solidFill>
              <a:latin typeface="Arial Narrow" pitchFamily="34" charset="0"/>
            </a:endParaRPr>
          </a:p>
        </p:txBody>
      </p:sp>
      <p:pic>
        <p:nvPicPr>
          <p:cNvPr id="7" name="Picture 6" descr="logo-presentation.png"/>
          <p:cNvPicPr>
            <a:picLocks noChangeAspect="1"/>
          </p:cNvPicPr>
          <p:nvPr/>
        </p:nvPicPr>
        <p:blipFill>
          <a:blip r:embed="rId2" cstate="print"/>
          <a:stretch>
            <a:fillRect/>
          </a:stretch>
        </p:blipFill>
        <p:spPr>
          <a:xfrm>
            <a:off x="4191000" y="5562600"/>
            <a:ext cx="1981200" cy="846581"/>
          </a:xfrm>
          <a:prstGeom prst="rect">
            <a:avLst/>
          </a:prstGeom>
        </p:spPr>
      </p:pic>
    </p:spTree>
    <p:extLst>
      <p:ext uri="{BB962C8B-B14F-4D97-AF65-F5344CB8AC3E}">
        <p14:creationId xmlns:p14="http://schemas.microsoft.com/office/powerpoint/2010/main" val="20204791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Business Benefits</a:t>
            </a:r>
            <a:endParaRPr lang="en-US" dirty="0"/>
          </a:p>
        </p:txBody>
      </p:sp>
      <p:sp>
        <p:nvSpPr>
          <p:cNvPr id="9" name="Content Placeholder 8"/>
          <p:cNvSpPr>
            <a:spLocks noGrp="1"/>
          </p:cNvSpPr>
          <p:nvPr>
            <p:ph idx="1"/>
          </p:nvPr>
        </p:nvSpPr>
        <p:spPr>
          <a:xfrm>
            <a:off x="457200" y="914400"/>
            <a:ext cx="8382000" cy="5334000"/>
          </a:xfrm>
        </p:spPr>
        <p:txBody>
          <a:bodyPr/>
          <a:lstStyle/>
          <a:p>
            <a:pPr marL="0" indent="0">
              <a:buNone/>
            </a:pPr>
            <a:r>
              <a:rPr lang="de-DE" dirty="0" smtClean="0"/>
              <a:t>What are the business benefits of working with EnableIT SugarUK and using SugarCRM?</a:t>
            </a:r>
          </a:p>
          <a:p>
            <a:pPr marL="0" indent="0">
              <a:buNone/>
            </a:pPr>
            <a:r>
              <a:rPr lang="de-DE" dirty="0" smtClean="0"/>
              <a:t>  </a:t>
            </a:r>
          </a:p>
          <a:p>
            <a:pPr>
              <a:lnSpc>
                <a:spcPct val="150000"/>
              </a:lnSpc>
            </a:pPr>
            <a:r>
              <a:rPr lang="de-DE" sz="2400" dirty="0" smtClean="0"/>
              <a:t>Improved Marketing, Effectiveness, increased investor awareness of deals, teach to teach, support when breaking stuff, saves money in the long run</a:t>
            </a:r>
          </a:p>
          <a:p>
            <a:pPr>
              <a:lnSpc>
                <a:spcPct val="150000"/>
              </a:lnSpc>
            </a:pPr>
            <a:r>
              <a:rPr lang="en-US" dirty="0" smtClean="0"/>
              <a:t>Awareness of previous leads gives more sales, referral sales because they can track better</a:t>
            </a:r>
            <a:endParaRPr lang="en-US" dirty="0"/>
          </a:p>
        </p:txBody>
      </p:sp>
      <p:sp>
        <p:nvSpPr>
          <p:cNvPr id="10" name="Date Placeholder 9"/>
          <p:cNvSpPr>
            <a:spLocks noGrp="1"/>
          </p:cNvSpPr>
          <p:nvPr>
            <p:ph type="dt" sz="half" idx="4294967295"/>
          </p:nvPr>
        </p:nvSpPr>
        <p:spPr>
          <a:xfrm>
            <a:off x="4191000" y="6629400"/>
            <a:ext cx="990600" cy="152400"/>
          </a:xfrm>
        </p:spPr>
        <p:txBody>
          <a:bodyPr/>
          <a:lstStyle/>
          <a:p>
            <a:pPr>
              <a:defRPr/>
            </a:pPr>
            <a:fld id="{DD85307F-0FBB-49B9-BDF6-BEEBA2874765}" type="datetime1">
              <a:rPr lang="en-US">
                <a:solidFill>
                  <a:srgbClr val="FFFFFF">
                    <a:lumMod val="65000"/>
                  </a:srgbClr>
                </a:solidFill>
              </a:rPr>
              <a:pPr>
                <a:defRPr/>
              </a:pPr>
              <a:t>11/2/11</a:t>
            </a:fld>
            <a:endParaRPr lang="en-US" dirty="0">
              <a:solidFill>
                <a:srgbClr val="FFFFFF">
                  <a:lumMod val="65000"/>
                </a:srgbClr>
              </a:solidFill>
            </a:endParaRPr>
          </a:p>
        </p:txBody>
      </p:sp>
      <p:sp>
        <p:nvSpPr>
          <p:cNvPr id="4" name="Footer Placeholder 3"/>
          <p:cNvSpPr>
            <a:spLocks noGrp="1"/>
          </p:cNvSpPr>
          <p:nvPr>
            <p:ph type="ftr" sz="quarter" idx="3"/>
          </p:nvPr>
        </p:nvSpPr>
        <p:spPr/>
        <p:txBody>
          <a:bodyPr/>
          <a:lstStyle/>
          <a:p>
            <a:r>
              <a:rPr lang="en-US">
                <a:solidFill>
                  <a:srgbClr val="FFFFFF">
                    <a:lumMod val="65000"/>
                  </a:srgbClr>
                </a:solidFill>
              </a:rPr>
              <a:t>©2010 SugarCRM Inc. All rights reserved.</a:t>
            </a:r>
            <a:endParaRPr lang="en-US" dirty="0">
              <a:solidFill>
                <a:srgbClr val="FFFFFF">
                  <a:lumMod val="65000"/>
                </a:srgbClr>
              </a:solidFill>
            </a:endParaRPr>
          </a:p>
        </p:txBody>
      </p:sp>
      <p:sp>
        <p:nvSpPr>
          <p:cNvPr id="11" name="Slide Number Placeholder 10"/>
          <p:cNvSpPr>
            <a:spLocks noGrp="1"/>
          </p:cNvSpPr>
          <p:nvPr>
            <p:ph type="sldNum" sz="quarter" idx="4"/>
          </p:nvPr>
        </p:nvSpPr>
        <p:spPr/>
        <p:txBody>
          <a:bodyPr/>
          <a:lstStyle/>
          <a:p>
            <a:pPr>
              <a:defRPr/>
            </a:pPr>
            <a:fld id="{86ECD39E-5410-4A9F-BDE2-C0F5329C9478}" type="slidenum">
              <a:rPr lang="en-US">
                <a:solidFill>
                  <a:srgbClr val="FFFFFF">
                    <a:lumMod val="65000"/>
                  </a:srgbClr>
                </a:solidFill>
              </a:rPr>
              <a:pPr>
                <a:defRPr/>
              </a:pPr>
              <a:t>10</a:t>
            </a:fld>
            <a:endParaRPr lang="en-US" dirty="0">
              <a:solidFill>
                <a:srgbClr val="FFFFFF">
                  <a:lumMod val="65000"/>
                </a:srgbClr>
              </a:solidFill>
            </a:endParaRPr>
          </a:p>
        </p:txBody>
      </p:sp>
      <p:pic>
        <p:nvPicPr>
          <p:cNvPr id="7" name="Picture 6"/>
          <p:cNvPicPr>
            <a:picLocks noChangeAspect="1"/>
          </p:cNvPicPr>
          <p:nvPr/>
        </p:nvPicPr>
        <p:blipFill>
          <a:blip r:embed="rId3"/>
          <a:stretch>
            <a:fillRect/>
          </a:stretch>
        </p:blipFill>
        <p:spPr>
          <a:xfrm>
            <a:off x="4744156" y="6553200"/>
            <a:ext cx="589844" cy="251551"/>
          </a:xfrm>
          <a:prstGeom prst="rect">
            <a:avLst/>
          </a:prstGeom>
        </p:spPr>
      </p:pic>
    </p:spTree>
    <p:extLst>
      <p:ext uri="{BB962C8B-B14F-4D97-AF65-F5344CB8AC3E}">
        <p14:creationId xmlns:p14="http://schemas.microsoft.com/office/powerpoint/2010/main" val="1817692371"/>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Sugar Mobile &amp; Social CRM</a:t>
            </a:r>
            <a:endParaRPr lang="en-US" dirty="0"/>
          </a:p>
        </p:txBody>
      </p:sp>
      <p:sp>
        <p:nvSpPr>
          <p:cNvPr id="9" name="Content Placeholder 8"/>
          <p:cNvSpPr>
            <a:spLocks noGrp="1"/>
          </p:cNvSpPr>
          <p:nvPr>
            <p:ph idx="1"/>
          </p:nvPr>
        </p:nvSpPr>
        <p:spPr>
          <a:xfrm>
            <a:off x="457200" y="1219200"/>
            <a:ext cx="8534400" cy="5029200"/>
          </a:xfrm>
        </p:spPr>
        <p:txBody>
          <a:bodyPr/>
          <a:lstStyle/>
          <a:p>
            <a:endParaRPr lang="de-DE" dirty="0" smtClean="0"/>
          </a:p>
          <a:p>
            <a:r>
              <a:rPr lang="de-DE" dirty="0" smtClean="0"/>
              <a:t>Predict increase in Mobile usage by Q4 2012</a:t>
            </a:r>
          </a:p>
          <a:p>
            <a:pPr lvl="1"/>
            <a:endParaRPr lang="de-DE" dirty="0" smtClean="0"/>
          </a:p>
          <a:p>
            <a:r>
              <a:rPr lang="en-US" dirty="0" smtClean="0"/>
              <a:t>Social Media should be in place by Q4 2012</a:t>
            </a:r>
          </a:p>
          <a:p>
            <a:endParaRPr lang="en-US" dirty="0"/>
          </a:p>
        </p:txBody>
      </p:sp>
      <p:sp>
        <p:nvSpPr>
          <p:cNvPr id="10" name="Date Placeholder 9"/>
          <p:cNvSpPr>
            <a:spLocks noGrp="1"/>
          </p:cNvSpPr>
          <p:nvPr>
            <p:ph type="dt" sz="half" idx="4294967295"/>
          </p:nvPr>
        </p:nvSpPr>
        <p:spPr>
          <a:xfrm>
            <a:off x="4191000" y="6629400"/>
            <a:ext cx="990600" cy="152400"/>
          </a:xfrm>
        </p:spPr>
        <p:txBody>
          <a:bodyPr/>
          <a:lstStyle/>
          <a:p>
            <a:fld id="{DD85307F-0FBB-49B9-BDF6-BEEBA2874765}" type="datetime1">
              <a:rPr lang="en-US">
                <a:solidFill>
                  <a:srgbClr val="FFFFFF">
                    <a:lumMod val="65000"/>
                  </a:srgbClr>
                </a:solidFill>
              </a:rPr>
              <a:pPr/>
              <a:t>11/2/11</a:t>
            </a:fld>
            <a:endParaRPr lang="en-US" dirty="0">
              <a:solidFill>
                <a:srgbClr val="FFFFFF">
                  <a:lumMod val="65000"/>
                </a:srgbClr>
              </a:solidFill>
            </a:endParaRPr>
          </a:p>
        </p:txBody>
      </p:sp>
      <p:sp>
        <p:nvSpPr>
          <p:cNvPr id="4" name="Footer Placeholder 3"/>
          <p:cNvSpPr>
            <a:spLocks noGrp="1"/>
          </p:cNvSpPr>
          <p:nvPr>
            <p:ph type="ftr" sz="quarter" idx="3"/>
          </p:nvPr>
        </p:nvSpPr>
        <p:spPr/>
        <p:txBody>
          <a:bodyPr/>
          <a:lstStyle/>
          <a:p>
            <a:r>
              <a:rPr lang="en-US">
                <a:solidFill>
                  <a:srgbClr val="FFFFFF">
                    <a:lumMod val="65000"/>
                  </a:srgbClr>
                </a:solidFill>
              </a:rPr>
              <a:t>©2010 SugarCRM Inc. All rights reserved.</a:t>
            </a:r>
            <a:endParaRPr lang="en-US" dirty="0">
              <a:solidFill>
                <a:srgbClr val="FFFFFF">
                  <a:lumMod val="65000"/>
                </a:srgbClr>
              </a:solidFill>
            </a:endParaRPr>
          </a:p>
        </p:txBody>
      </p:sp>
      <p:sp>
        <p:nvSpPr>
          <p:cNvPr id="11" name="Slide Number Placeholder 10"/>
          <p:cNvSpPr>
            <a:spLocks noGrp="1"/>
          </p:cNvSpPr>
          <p:nvPr>
            <p:ph type="sldNum" sz="quarter" idx="4"/>
          </p:nvPr>
        </p:nvSpPr>
        <p:spPr/>
        <p:txBody>
          <a:bodyPr/>
          <a:lstStyle/>
          <a:p>
            <a:fld id="{86ECD39E-5410-4A9F-BDE2-C0F5329C9478}" type="slidenum">
              <a:rPr lang="en-US">
                <a:solidFill>
                  <a:srgbClr val="FFFFFF">
                    <a:lumMod val="65000"/>
                  </a:srgbClr>
                </a:solidFill>
              </a:rPr>
              <a:pPr/>
              <a:t>11</a:t>
            </a:fld>
            <a:endParaRPr lang="en-US" dirty="0">
              <a:solidFill>
                <a:srgbClr val="FFFFFF">
                  <a:lumMod val="65000"/>
                </a:srgbClr>
              </a:solidFill>
            </a:endParaRPr>
          </a:p>
        </p:txBody>
      </p:sp>
      <p:pic>
        <p:nvPicPr>
          <p:cNvPr id="7" name="Picture 6"/>
          <p:cNvPicPr>
            <a:picLocks noChangeAspect="1"/>
          </p:cNvPicPr>
          <p:nvPr/>
        </p:nvPicPr>
        <p:blipFill>
          <a:blip r:embed="rId3"/>
          <a:stretch>
            <a:fillRect/>
          </a:stretch>
        </p:blipFill>
        <p:spPr>
          <a:xfrm>
            <a:off x="4744156" y="6553200"/>
            <a:ext cx="589844" cy="251551"/>
          </a:xfrm>
          <a:prstGeom prst="rect">
            <a:avLst/>
          </a:prstGeom>
        </p:spPr>
      </p:pic>
    </p:spTree>
    <p:extLst>
      <p:ext uri="{BB962C8B-B14F-4D97-AF65-F5344CB8AC3E}">
        <p14:creationId xmlns:p14="http://schemas.microsoft.com/office/powerpoint/2010/main" val="2996268376"/>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Best Practices/Advice For Others</a:t>
            </a:r>
            <a:endParaRPr lang="en-US" dirty="0"/>
          </a:p>
        </p:txBody>
      </p:sp>
      <p:sp>
        <p:nvSpPr>
          <p:cNvPr id="9" name="Content Placeholder 8"/>
          <p:cNvSpPr>
            <a:spLocks noGrp="1"/>
          </p:cNvSpPr>
          <p:nvPr>
            <p:ph idx="1"/>
          </p:nvPr>
        </p:nvSpPr>
        <p:spPr/>
        <p:txBody>
          <a:bodyPr/>
          <a:lstStyle/>
          <a:p>
            <a:pPr marL="0" indent="0">
              <a:buNone/>
            </a:pPr>
            <a:r>
              <a:rPr lang="de-DE" b="1" dirty="0" err="1" smtClean="0"/>
              <a:t>Lessons</a:t>
            </a:r>
            <a:r>
              <a:rPr lang="de-DE" b="1" dirty="0" smtClean="0"/>
              <a:t> </a:t>
            </a:r>
            <a:r>
              <a:rPr lang="de-DE" b="1" dirty="0" err="1" smtClean="0"/>
              <a:t>Learned</a:t>
            </a:r>
            <a:endParaRPr lang="de-DE" b="1" dirty="0" smtClean="0"/>
          </a:p>
          <a:p>
            <a:pPr marL="0" indent="0">
              <a:buNone/>
            </a:pPr>
            <a:endParaRPr lang="de-DE" b="1" dirty="0" smtClean="0"/>
          </a:p>
          <a:p>
            <a:pPr>
              <a:lnSpc>
                <a:spcPct val="150000"/>
              </a:lnSpc>
            </a:pPr>
            <a:r>
              <a:rPr lang="de-DE" dirty="0" smtClean="0"/>
              <a:t>Be STRICT with Users</a:t>
            </a:r>
          </a:p>
          <a:p>
            <a:pPr>
              <a:lnSpc>
                <a:spcPct val="150000"/>
              </a:lnSpc>
            </a:pPr>
            <a:r>
              <a:rPr lang="de-DE" dirty="0" smtClean="0"/>
              <a:t>Invest time in learning Studio </a:t>
            </a:r>
            <a:r>
              <a:rPr lang="de-DE" dirty="0" err="1" smtClean="0"/>
              <a:t>tools</a:t>
            </a:r>
            <a:endParaRPr lang="de-DE" dirty="0" smtClean="0"/>
          </a:p>
          <a:p>
            <a:pPr>
              <a:lnSpc>
                <a:spcPct val="150000"/>
              </a:lnSpc>
            </a:pPr>
            <a:r>
              <a:rPr lang="de-DE" dirty="0" smtClean="0"/>
              <a:t>Absolute </a:t>
            </a:r>
            <a:r>
              <a:rPr lang="de-DE" dirty="0" err="1" smtClean="0"/>
              <a:t>focus</a:t>
            </a:r>
            <a:r>
              <a:rPr lang="de-DE" dirty="0" smtClean="0"/>
              <a:t> on end-user</a:t>
            </a:r>
            <a:endParaRPr lang="de-DE" dirty="0"/>
          </a:p>
          <a:p>
            <a:endParaRPr lang="en-US" dirty="0" smtClean="0"/>
          </a:p>
          <a:p>
            <a:endParaRPr lang="en-US" dirty="0"/>
          </a:p>
        </p:txBody>
      </p:sp>
      <p:sp>
        <p:nvSpPr>
          <p:cNvPr id="10" name="Date Placeholder 9"/>
          <p:cNvSpPr>
            <a:spLocks noGrp="1"/>
          </p:cNvSpPr>
          <p:nvPr>
            <p:ph type="dt" sz="half" idx="4294967295"/>
          </p:nvPr>
        </p:nvSpPr>
        <p:spPr>
          <a:xfrm>
            <a:off x="4191000" y="6629400"/>
            <a:ext cx="990600" cy="152400"/>
          </a:xfrm>
        </p:spPr>
        <p:txBody>
          <a:bodyPr/>
          <a:lstStyle/>
          <a:p>
            <a:pPr>
              <a:defRPr/>
            </a:pPr>
            <a:fld id="{DD85307F-0FBB-49B9-BDF6-BEEBA2874765}" type="datetime1">
              <a:rPr lang="en-US">
                <a:solidFill>
                  <a:srgbClr val="FFFFFF">
                    <a:lumMod val="65000"/>
                  </a:srgbClr>
                </a:solidFill>
              </a:rPr>
              <a:pPr>
                <a:defRPr/>
              </a:pPr>
              <a:t>11/2/11</a:t>
            </a:fld>
            <a:endParaRPr lang="en-US" dirty="0">
              <a:solidFill>
                <a:srgbClr val="FFFFFF">
                  <a:lumMod val="65000"/>
                </a:srgbClr>
              </a:solidFill>
            </a:endParaRPr>
          </a:p>
        </p:txBody>
      </p:sp>
      <p:sp>
        <p:nvSpPr>
          <p:cNvPr id="4" name="Footer Placeholder 3"/>
          <p:cNvSpPr>
            <a:spLocks noGrp="1"/>
          </p:cNvSpPr>
          <p:nvPr>
            <p:ph type="ftr" sz="quarter" idx="3"/>
          </p:nvPr>
        </p:nvSpPr>
        <p:spPr/>
        <p:txBody>
          <a:bodyPr/>
          <a:lstStyle/>
          <a:p>
            <a:r>
              <a:rPr lang="en-US">
                <a:solidFill>
                  <a:srgbClr val="FFFFFF">
                    <a:lumMod val="65000"/>
                  </a:srgbClr>
                </a:solidFill>
              </a:rPr>
              <a:t>©2010 SugarCRM Inc. All rights reserved.</a:t>
            </a:r>
            <a:endParaRPr lang="en-US" dirty="0">
              <a:solidFill>
                <a:srgbClr val="FFFFFF">
                  <a:lumMod val="65000"/>
                </a:srgbClr>
              </a:solidFill>
            </a:endParaRPr>
          </a:p>
        </p:txBody>
      </p:sp>
      <p:sp>
        <p:nvSpPr>
          <p:cNvPr id="11" name="Slide Number Placeholder 10"/>
          <p:cNvSpPr>
            <a:spLocks noGrp="1"/>
          </p:cNvSpPr>
          <p:nvPr>
            <p:ph type="sldNum" sz="quarter" idx="4"/>
          </p:nvPr>
        </p:nvSpPr>
        <p:spPr/>
        <p:txBody>
          <a:bodyPr/>
          <a:lstStyle/>
          <a:p>
            <a:pPr>
              <a:defRPr/>
            </a:pPr>
            <a:fld id="{86ECD39E-5410-4A9F-BDE2-C0F5329C9478}" type="slidenum">
              <a:rPr lang="en-US">
                <a:solidFill>
                  <a:srgbClr val="FFFFFF">
                    <a:lumMod val="65000"/>
                  </a:srgbClr>
                </a:solidFill>
              </a:rPr>
              <a:pPr>
                <a:defRPr/>
              </a:pPr>
              <a:t>12</a:t>
            </a:fld>
            <a:endParaRPr lang="en-US" dirty="0">
              <a:solidFill>
                <a:srgbClr val="FFFFFF">
                  <a:lumMod val="65000"/>
                </a:srgbClr>
              </a:solidFill>
            </a:endParaRPr>
          </a:p>
        </p:txBody>
      </p:sp>
      <p:pic>
        <p:nvPicPr>
          <p:cNvPr id="7" name="Picture 6"/>
          <p:cNvPicPr>
            <a:picLocks noChangeAspect="1"/>
          </p:cNvPicPr>
          <p:nvPr/>
        </p:nvPicPr>
        <p:blipFill>
          <a:blip r:embed="rId3"/>
          <a:stretch>
            <a:fillRect/>
          </a:stretch>
        </p:blipFill>
        <p:spPr>
          <a:xfrm>
            <a:off x="4744156" y="6477000"/>
            <a:ext cx="589844" cy="251551"/>
          </a:xfrm>
          <a:prstGeom prst="rect">
            <a:avLst/>
          </a:prstGeom>
        </p:spPr>
      </p:pic>
    </p:spTree>
    <p:extLst>
      <p:ext uri="{BB962C8B-B14F-4D97-AF65-F5344CB8AC3E}">
        <p14:creationId xmlns:p14="http://schemas.microsoft.com/office/powerpoint/2010/main" val="3693831274"/>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8382000" y="6553200"/>
            <a:ext cx="762000" cy="168275"/>
          </a:xfrm>
          <a:prstGeom prst="rect">
            <a:avLst/>
          </a:prstGeom>
        </p:spPr>
        <p:txBody>
          <a:bodyPr/>
          <a:lstStyle/>
          <a:p>
            <a:pPr>
              <a:defRPr/>
            </a:pPr>
            <a:fld id="{43F1C263-61DA-4E6A-A169-83F1E78685C2}" type="slidenum">
              <a:rPr lang="en-US">
                <a:solidFill>
                  <a:srgbClr val="FFFFFF">
                    <a:lumMod val="65000"/>
                  </a:srgbClr>
                </a:solidFill>
              </a:rPr>
              <a:pPr>
                <a:defRPr/>
              </a:pPr>
              <a:t>13</a:t>
            </a:fld>
            <a:endParaRPr lang="en-US" dirty="0">
              <a:solidFill>
                <a:srgbClr val="FFFFFF">
                  <a:lumMod val="65000"/>
                </a:srgbClr>
              </a:solidFill>
            </a:endParaRPr>
          </a:p>
        </p:txBody>
      </p:sp>
      <p:sp>
        <p:nvSpPr>
          <p:cNvPr id="3" name="TextBox 2"/>
          <p:cNvSpPr txBox="1"/>
          <p:nvPr/>
        </p:nvSpPr>
        <p:spPr>
          <a:xfrm>
            <a:off x="3200400" y="5943600"/>
            <a:ext cx="851515" cy="276999"/>
          </a:xfrm>
          <a:prstGeom prst="rect">
            <a:avLst/>
          </a:prstGeom>
          <a:noFill/>
        </p:spPr>
        <p:txBody>
          <a:bodyPr wrap="none" rtlCol="0">
            <a:spAutoFit/>
          </a:bodyPr>
          <a:lstStyle/>
          <a:p>
            <a:r>
              <a:rPr lang="en-US" sz="1200" b="1" dirty="0" smtClean="0">
                <a:solidFill>
                  <a:srgbClr val="4B4B4B"/>
                </a:solidFill>
                <a:latin typeface="Arial Narrow" pitchFamily="34" charset="0"/>
              </a:rPr>
              <a:t>Hosted By:</a:t>
            </a:r>
            <a:endParaRPr lang="en-US" sz="1200" b="1" dirty="0">
              <a:solidFill>
                <a:srgbClr val="4B4B4B"/>
              </a:solidFill>
              <a:latin typeface="Arial Narrow" pitchFamily="34" charset="0"/>
            </a:endParaRPr>
          </a:p>
        </p:txBody>
      </p:sp>
      <p:pic>
        <p:nvPicPr>
          <p:cNvPr id="6" name="Picture 5" descr="logo-presentation.png"/>
          <p:cNvPicPr>
            <a:picLocks noChangeAspect="1"/>
          </p:cNvPicPr>
          <p:nvPr/>
        </p:nvPicPr>
        <p:blipFill>
          <a:blip r:embed="rId2" cstate="print"/>
          <a:stretch>
            <a:fillRect/>
          </a:stretch>
        </p:blipFill>
        <p:spPr>
          <a:xfrm>
            <a:off x="4191000" y="5562600"/>
            <a:ext cx="1981200" cy="846581"/>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sz="quarter"/>
          </p:nvPr>
        </p:nvSpPr>
        <p:spPr>
          <a:xfrm>
            <a:off x="431800" y="83158"/>
            <a:ext cx="8382000" cy="2362200"/>
          </a:xfrm>
        </p:spPr>
        <p:txBody>
          <a:bodyPr/>
          <a:lstStyle/>
          <a:p>
            <a:r>
              <a:rPr lang="en-US" i="1" dirty="0" smtClean="0"/>
              <a:t>Cloud Recruiting</a:t>
            </a:r>
            <a:endParaRPr lang="en-US" dirty="0"/>
          </a:p>
        </p:txBody>
      </p:sp>
      <p:sp>
        <p:nvSpPr>
          <p:cNvPr id="3" name="Subtitle 2"/>
          <p:cNvSpPr>
            <a:spLocks noGrp="1"/>
          </p:cNvSpPr>
          <p:nvPr>
            <p:ph type="subTitle" sz="quarter" idx="1"/>
          </p:nvPr>
        </p:nvSpPr>
        <p:spPr>
          <a:xfrm>
            <a:off x="381000" y="2819400"/>
            <a:ext cx="8382000" cy="1524000"/>
          </a:xfrm>
        </p:spPr>
        <p:txBody>
          <a:bodyPr/>
          <a:lstStyle/>
          <a:p>
            <a:r>
              <a:rPr lang="en-US" dirty="0"/>
              <a:t>Speaker </a:t>
            </a:r>
            <a:r>
              <a:rPr lang="en-US" dirty="0" smtClean="0"/>
              <a:t>Rob de Main, Director</a:t>
            </a:r>
          </a:p>
          <a:p>
            <a:endParaRPr lang="en-US" dirty="0"/>
          </a:p>
          <a:p>
            <a:endParaRPr lang="en-US" dirty="0"/>
          </a:p>
        </p:txBody>
      </p:sp>
      <p:sp>
        <p:nvSpPr>
          <p:cNvPr id="4" name="Footer Placeholder 3"/>
          <p:cNvSpPr>
            <a:spLocks noGrp="1"/>
          </p:cNvSpPr>
          <p:nvPr>
            <p:ph type="ftr" sz="quarter" idx="10"/>
          </p:nvPr>
        </p:nvSpPr>
        <p:spPr/>
        <p:txBody>
          <a:bodyPr/>
          <a:lstStyle/>
          <a:p>
            <a:pPr>
              <a:defRPr/>
            </a:pPr>
            <a:r>
              <a:rPr lang="en-US">
                <a:solidFill>
                  <a:srgbClr val="FFFFFF"/>
                </a:solidFill>
              </a:rPr>
              <a:t>©2011 SugarCRM Inc. All rights reserved.</a:t>
            </a:r>
            <a:endParaRPr lang="en-US" dirty="0">
              <a:solidFill>
                <a:srgbClr val="FFFFFF"/>
              </a:solidFill>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13000" y="3733800"/>
            <a:ext cx="4216400" cy="1003422"/>
          </a:xfrm>
          <a:prstGeom prst="rect">
            <a:avLst/>
          </a:prstGeom>
        </p:spPr>
      </p:pic>
      <p:sp>
        <p:nvSpPr>
          <p:cNvPr id="7" name="TextBox 6"/>
          <p:cNvSpPr txBox="1"/>
          <p:nvPr/>
        </p:nvSpPr>
        <p:spPr>
          <a:xfrm>
            <a:off x="3200400" y="1066800"/>
            <a:ext cx="851515" cy="276999"/>
          </a:xfrm>
          <a:prstGeom prst="rect">
            <a:avLst/>
          </a:prstGeom>
          <a:noFill/>
        </p:spPr>
        <p:txBody>
          <a:bodyPr wrap="none" rtlCol="0">
            <a:spAutoFit/>
          </a:bodyPr>
          <a:lstStyle/>
          <a:p>
            <a:r>
              <a:rPr lang="en-US" sz="1200" b="1" dirty="0" smtClean="0">
                <a:solidFill>
                  <a:srgbClr val="4B4B4B"/>
                </a:solidFill>
                <a:latin typeface="Arial Narrow" pitchFamily="34" charset="0"/>
              </a:rPr>
              <a:t>Hosted By:</a:t>
            </a:r>
            <a:endParaRPr lang="en-US" sz="1200" b="1" dirty="0">
              <a:solidFill>
                <a:srgbClr val="4B4B4B"/>
              </a:solidFill>
              <a:latin typeface="Arial Narrow" pitchFamily="34" charset="0"/>
            </a:endParaRPr>
          </a:p>
        </p:txBody>
      </p:sp>
      <p:pic>
        <p:nvPicPr>
          <p:cNvPr id="8" name="Picture 7" descr="logo-presentation.png"/>
          <p:cNvPicPr>
            <a:picLocks noChangeAspect="1"/>
          </p:cNvPicPr>
          <p:nvPr/>
        </p:nvPicPr>
        <p:blipFill>
          <a:blip r:embed="rId4" cstate="print"/>
          <a:stretch>
            <a:fillRect/>
          </a:stretch>
        </p:blipFill>
        <p:spPr>
          <a:xfrm>
            <a:off x="4191000" y="685800"/>
            <a:ext cx="1981200" cy="846581"/>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mtClean="0"/>
              <a:t>Agenda</a:t>
            </a:r>
            <a:endParaRPr lang="en-US" dirty="0"/>
          </a:p>
        </p:txBody>
      </p:sp>
      <p:sp>
        <p:nvSpPr>
          <p:cNvPr id="6" name="Content Placeholder 5"/>
          <p:cNvSpPr>
            <a:spLocks noGrp="1"/>
          </p:cNvSpPr>
          <p:nvPr>
            <p:ph idx="1"/>
          </p:nvPr>
        </p:nvSpPr>
        <p:spPr/>
        <p:txBody>
          <a:bodyPr/>
          <a:lstStyle/>
          <a:p>
            <a:r>
              <a:rPr lang="en-US" dirty="0" smtClean="0"/>
              <a:t>About Verticality</a:t>
            </a:r>
          </a:p>
          <a:p>
            <a:r>
              <a:rPr lang="de-DE" dirty="0" smtClean="0"/>
              <a:t>Choosing a CRM Solution</a:t>
            </a:r>
          </a:p>
          <a:p>
            <a:r>
              <a:rPr lang="de-DE" dirty="0" smtClean="0"/>
              <a:t>Why SugarCRM?</a:t>
            </a:r>
          </a:p>
          <a:p>
            <a:r>
              <a:rPr lang="de-DE" dirty="0" smtClean="0"/>
              <a:t>Working With EnableIT SugarUK</a:t>
            </a:r>
          </a:p>
          <a:p>
            <a:r>
              <a:rPr lang="de-DE" dirty="0" smtClean="0"/>
              <a:t>SugarCRM Implementation</a:t>
            </a:r>
          </a:p>
          <a:p>
            <a:r>
              <a:rPr lang="de-DE" dirty="0" smtClean="0"/>
              <a:t>Business Benefits</a:t>
            </a:r>
          </a:p>
          <a:p>
            <a:r>
              <a:rPr lang="de-DE" dirty="0" smtClean="0"/>
              <a:t>Sugar Mobile and Social CRM</a:t>
            </a:r>
          </a:p>
          <a:p>
            <a:r>
              <a:rPr lang="de-DE" dirty="0" smtClean="0"/>
              <a:t>Best Practices/Advice for Others</a:t>
            </a:r>
            <a:endParaRPr lang="en-US" dirty="0" smtClean="0"/>
          </a:p>
          <a:p>
            <a:endParaRPr lang="en-US" dirty="0"/>
          </a:p>
        </p:txBody>
      </p:sp>
      <p:sp>
        <p:nvSpPr>
          <p:cNvPr id="10" name="Date Placeholder 9"/>
          <p:cNvSpPr>
            <a:spLocks noGrp="1"/>
          </p:cNvSpPr>
          <p:nvPr>
            <p:ph type="dt" sz="half" idx="2"/>
          </p:nvPr>
        </p:nvSpPr>
        <p:spPr/>
        <p:txBody>
          <a:bodyPr/>
          <a:lstStyle/>
          <a:p>
            <a:fld id="{DD85307F-0FBB-49B9-BDF6-BEEBA2874765}" type="datetime1">
              <a:rPr lang="en-US">
                <a:solidFill>
                  <a:srgbClr val="FFFFFF">
                    <a:lumMod val="65000"/>
                  </a:srgbClr>
                </a:solidFill>
              </a:rPr>
              <a:pPr/>
              <a:t>11/2/11</a:t>
            </a:fld>
            <a:endParaRPr lang="en-US" dirty="0">
              <a:solidFill>
                <a:srgbClr val="FFFFFF">
                  <a:lumMod val="65000"/>
                </a:srgbClr>
              </a:solidFill>
            </a:endParaRPr>
          </a:p>
        </p:txBody>
      </p:sp>
      <p:sp>
        <p:nvSpPr>
          <p:cNvPr id="11" name="Footer Placeholder 3"/>
          <p:cNvSpPr>
            <a:spLocks noGrp="1"/>
          </p:cNvSpPr>
          <p:nvPr>
            <p:ph type="ftr" sz="quarter" idx="3"/>
          </p:nvPr>
        </p:nvSpPr>
        <p:spPr/>
        <p:txBody>
          <a:bodyPr/>
          <a:lstStyle/>
          <a:p>
            <a:r>
              <a:rPr lang="en-US">
                <a:solidFill>
                  <a:srgbClr val="FFFFFF">
                    <a:lumMod val="65000"/>
                  </a:srgbClr>
                </a:solidFill>
              </a:rPr>
              <a:t>©2010 SugarCRM Inc. All rights reserved.</a:t>
            </a:r>
            <a:endParaRPr lang="en-US" dirty="0">
              <a:solidFill>
                <a:srgbClr val="FFFFFF">
                  <a:lumMod val="65000"/>
                </a:srgbClr>
              </a:solidFill>
            </a:endParaRPr>
          </a:p>
        </p:txBody>
      </p:sp>
      <p:sp>
        <p:nvSpPr>
          <p:cNvPr id="12" name="Slide Number Placeholder 10"/>
          <p:cNvSpPr>
            <a:spLocks noGrp="1"/>
          </p:cNvSpPr>
          <p:nvPr>
            <p:ph type="sldNum" sz="quarter" idx="4"/>
          </p:nvPr>
        </p:nvSpPr>
        <p:spPr/>
        <p:txBody>
          <a:bodyPr/>
          <a:lstStyle/>
          <a:p>
            <a:fld id="{86ECD39E-5410-4A9F-BDE2-C0F5329C9478}" type="slidenum">
              <a:rPr lang="en-US">
                <a:solidFill>
                  <a:srgbClr val="FFFFFF">
                    <a:lumMod val="65000"/>
                  </a:srgbClr>
                </a:solidFill>
              </a:rPr>
              <a:pPr/>
              <a:t>15</a:t>
            </a:fld>
            <a:endParaRPr lang="en-US" dirty="0">
              <a:solidFill>
                <a:srgbClr val="FFFFFF">
                  <a:lumMod val="65000"/>
                </a:srgbClr>
              </a:solidFill>
            </a:endParaRPr>
          </a:p>
        </p:txBody>
      </p:sp>
      <p:pic>
        <p:nvPicPr>
          <p:cNvPr id="7" name="Picture 6"/>
          <p:cNvPicPr>
            <a:picLocks noChangeAspect="1"/>
          </p:cNvPicPr>
          <p:nvPr/>
        </p:nvPicPr>
        <p:blipFill>
          <a:blip r:embed="rId2"/>
          <a:stretch>
            <a:fillRect/>
          </a:stretch>
        </p:blipFill>
        <p:spPr>
          <a:xfrm>
            <a:off x="4744156" y="6477000"/>
            <a:ext cx="589844" cy="251551"/>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About Verticality Limited</a:t>
            </a:r>
            <a:endParaRPr lang="en-US" dirty="0"/>
          </a:p>
        </p:txBody>
      </p:sp>
      <p:sp>
        <p:nvSpPr>
          <p:cNvPr id="9" name="Content Placeholder 8"/>
          <p:cNvSpPr>
            <a:spLocks noGrp="1"/>
          </p:cNvSpPr>
          <p:nvPr>
            <p:ph idx="1"/>
          </p:nvPr>
        </p:nvSpPr>
        <p:spPr/>
        <p:txBody>
          <a:bodyPr/>
          <a:lstStyle/>
          <a:p>
            <a:r>
              <a:rPr lang="en-US" dirty="0" smtClean="0"/>
              <a:t>Headquarters :		Strixton, </a:t>
            </a:r>
            <a:r>
              <a:rPr lang="en-US" dirty="0" err="1" smtClean="0"/>
              <a:t>Northamptonshire</a:t>
            </a:r>
            <a:endParaRPr lang="en-US" dirty="0" smtClean="0"/>
          </a:p>
          <a:p>
            <a:r>
              <a:rPr lang="en-US" dirty="0" smtClean="0"/>
              <a:t>Date founded : 		1999</a:t>
            </a:r>
          </a:p>
          <a:p>
            <a:r>
              <a:rPr lang="en-US" dirty="0" smtClean="0"/>
              <a:t>size of company : 	50 - 100</a:t>
            </a:r>
          </a:p>
          <a:p>
            <a:r>
              <a:rPr lang="en-US" dirty="0" smtClean="0"/>
              <a:t>primary business : </a:t>
            </a:r>
            <a:endParaRPr lang="en-US" dirty="0"/>
          </a:p>
          <a:p>
            <a:pPr marL="0" indent="0">
              <a:buNone/>
            </a:pPr>
            <a:endParaRPr lang="en-US" dirty="0" smtClean="0"/>
          </a:p>
          <a:p>
            <a:pPr marL="0" indent="0">
              <a:buNone/>
            </a:pPr>
            <a:r>
              <a:rPr lang="en-GB" dirty="0" smtClean="0"/>
              <a:t>VERTICALITY is a recruitment consultancy that provides permanent and contract IT, Sales and Marketing staff to clients across the UK.</a:t>
            </a:r>
          </a:p>
          <a:p>
            <a:endParaRPr lang="en-GB" dirty="0"/>
          </a:p>
          <a:p>
            <a:pPr marL="0" indent="0">
              <a:buNone/>
            </a:pPr>
            <a:r>
              <a:rPr lang="en-GB" dirty="0" smtClean="0"/>
              <a:t>Easy Web Recruitment is a hybrid business that       operates between a recruitment consultancy &amp; a job board.</a:t>
            </a:r>
            <a:endParaRPr lang="en-US" dirty="0" smtClean="0"/>
          </a:p>
        </p:txBody>
      </p:sp>
      <p:sp>
        <p:nvSpPr>
          <p:cNvPr id="10" name="Date Placeholder 9"/>
          <p:cNvSpPr>
            <a:spLocks noGrp="1"/>
          </p:cNvSpPr>
          <p:nvPr>
            <p:ph type="dt" sz="half" idx="2"/>
          </p:nvPr>
        </p:nvSpPr>
        <p:spPr/>
        <p:txBody>
          <a:bodyPr/>
          <a:lstStyle/>
          <a:p>
            <a:pPr>
              <a:defRPr/>
            </a:pPr>
            <a:fld id="{DD85307F-0FBB-49B9-BDF6-BEEBA2874765}" type="datetime1">
              <a:rPr lang="en-US">
                <a:solidFill>
                  <a:srgbClr val="FFFFFF">
                    <a:lumMod val="65000"/>
                  </a:srgbClr>
                </a:solidFill>
              </a:rPr>
              <a:pPr>
                <a:defRPr/>
              </a:pPr>
              <a:t>11/2/11</a:t>
            </a:fld>
            <a:endParaRPr lang="en-US" dirty="0">
              <a:solidFill>
                <a:srgbClr val="FFFFFF">
                  <a:lumMod val="65000"/>
                </a:srgbClr>
              </a:solidFill>
            </a:endParaRPr>
          </a:p>
        </p:txBody>
      </p:sp>
      <p:sp>
        <p:nvSpPr>
          <p:cNvPr id="4" name="Footer Placeholder 3"/>
          <p:cNvSpPr>
            <a:spLocks noGrp="1"/>
          </p:cNvSpPr>
          <p:nvPr>
            <p:ph type="ftr" sz="quarter" idx="3"/>
          </p:nvPr>
        </p:nvSpPr>
        <p:spPr/>
        <p:txBody>
          <a:bodyPr/>
          <a:lstStyle/>
          <a:p>
            <a:r>
              <a:rPr lang="en-US" dirty="0">
                <a:solidFill>
                  <a:srgbClr val="FFFFFF">
                    <a:lumMod val="65000"/>
                  </a:srgbClr>
                </a:solidFill>
              </a:rPr>
              <a:t>©2010 SugarCRM Inc. All rights reserved.</a:t>
            </a:r>
          </a:p>
        </p:txBody>
      </p:sp>
      <p:sp>
        <p:nvSpPr>
          <p:cNvPr id="11" name="Slide Number Placeholder 10"/>
          <p:cNvSpPr>
            <a:spLocks noGrp="1"/>
          </p:cNvSpPr>
          <p:nvPr>
            <p:ph type="sldNum" sz="quarter" idx="4"/>
          </p:nvPr>
        </p:nvSpPr>
        <p:spPr/>
        <p:txBody>
          <a:bodyPr/>
          <a:lstStyle/>
          <a:p>
            <a:pPr>
              <a:defRPr/>
            </a:pPr>
            <a:fld id="{86ECD39E-5410-4A9F-BDE2-C0F5329C9478}" type="slidenum">
              <a:rPr lang="en-US">
                <a:solidFill>
                  <a:srgbClr val="FFFFFF">
                    <a:lumMod val="65000"/>
                  </a:srgbClr>
                </a:solidFill>
              </a:rPr>
              <a:pPr>
                <a:defRPr/>
              </a:pPr>
              <a:t>16</a:t>
            </a:fld>
            <a:endParaRPr lang="en-US" dirty="0">
              <a:solidFill>
                <a:srgbClr val="FFFFFF">
                  <a:lumMod val="65000"/>
                </a:srgbClr>
              </a:solidFill>
            </a:endParaRPr>
          </a:p>
        </p:txBody>
      </p:sp>
      <p:pic>
        <p:nvPicPr>
          <p:cNvPr id="7" name="Picture 6"/>
          <p:cNvPicPr>
            <a:picLocks noChangeAspect="1"/>
          </p:cNvPicPr>
          <p:nvPr/>
        </p:nvPicPr>
        <p:blipFill>
          <a:blip r:embed="rId3"/>
          <a:stretch>
            <a:fillRect/>
          </a:stretch>
        </p:blipFill>
        <p:spPr>
          <a:xfrm>
            <a:off x="4744156" y="6477000"/>
            <a:ext cx="589844" cy="251551"/>
          </a:xfrm>
          <a:prstGeom prst="rect">
            <a:avLst/>
          </a:prstGeom>
        </p:spPr>
      </p:pic>
    </p:spTree>
    <p:extLst>
      <p:ext uri="{BB962C8B-B14F-4D97-AF65-F5344CB8AC3E}">
        <p14:creationId xmlns:p14="http://schemas.microsoft.com/office/powerpoint/2010/main" val="3121472434"/>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Choosing a CRM Solution</a:t>
            </a:r>
            <a:endParaRPr lang="en-US" dirty="0"/>
          </a:p>
        </p:txBody>
      </p:sp>
      <p:sp>
        <p:nvSpPr>
          <p:cNvPr id="9" name="Content Placeholder 8"/>
          <p:cNvSpPr>
            <a:spLocks noGrp="1"/>
          </p:cNvSpPr>
          <p:nvPr>
            <p:ph idx="1"/>
          </p:nvPr>
        </p:nvSpPr>
        <p:spPr>
          <a:xfrm>
            <a:off x="457200" y="609600"/>
            <a:ext cx="8382000" cy="5562600"/>
          </a:xfrm>
        </p:spPr>
        <p:txBody>
          <a:bodyPr/>
          <a:lstStyle/>
          <a:p>
            <a:pPr marL="0" indent="0">
              <a:buNone/>
            </a:pPr>
            <a:endParaRPr lang="de-DE" dirty="0"/>
          </a:p>
          <a:p>
            <a:pPr marL="0" indent="0">
              <a:buNone/>
            </a:pPr>
            <a:r>
              <a:rPr lang="de-DE" dirty="0" smtClean="0"/>
              <a:t>The  business</a:t>
            </a:r>
            <a:r>
              <a:rPr lang="de-DE" dirty="0"/>
              <a:t> i</a:t>
            </a:r>
            <a:r>
              <a:rPr lang="de-DE" dirty="0" smtClean="0"/>
              <a:t>ssues that  </a:t>
            </a:r>
            <a:r>
              <a:rPr lang="de-DE" dirty="0"/>
              <a:t>l</a:t>
            </a:r>
            <a:r>
              <a:rPr lang="de-DE" dirty="0" smtClean="0"/>
              <a:t>ed us to </a:t>
            </a:r>
            <a:r>
              <a:rPr lang="de-DE" dirty="0"/>
              <a:t>consider a CRM </a:t>
            </a:r>
            <a:r>
              <a:rPr lang="de-DE" dirty="0" smtClean="0"/>
              <a:t>solution</a:t>
            </a:r>
          </a:p>
          <a:p>
            <a:pPr marL="0" indent="0">
              <a:buNone/>
            </a:pPr>
            <a:endParaRPr lang="de-DE" dirty="0"/>
          </a:p>
          <a:p>
            <a:r>
              <a:rPr lang="de-DE" dirty="0" smtClean="0"/>
              <a:t>Our previous </a:t>
            </a:r>
            <a:r>
              <a:rPr lang="de-DE" dirty="0"/>
              <a:t>CRM </a:t>
            </a:r>
            <a:r>
              <a:rPr lang="de-DE" dirty="0" smtClean="0"/>
              <a:t>solution</a:t>
            </a:r>
          </a:p>
          <a:p>
            <a:pPr lvl="1"/>
            <a:r>
              <a:rPr lang="de-DE" dirty="0"/>
              <a:t>Salesforce.com &amp; </a:t>
            </a:r>
            <a:r>
              <a:rPr lang="de-DE" dirty="0" smtClean="0"/>
              <a:t>Maximizer</a:t>
            </a:r>
          </a:p>
          <a:p>
            <a:pPr lvl="1"/>
            <a:endParaRPr lang="de-DE" dirty="0" smtClean="0"/>
          </a:p>
          <a:p>
            <a:pPr marL="346075" lvl="1" indent="-346075">
              <a:spcBef>
                <a:spcPts val="0"/>
              </a:spcBef>
              <a:buClr>
                <a:schemeClr val="tx2"/>
              </a:buClr>
            </a:pPr>
            <a:r>
              <a:rPr lang="de-DE" sz="2600" dirty="0" smtClean="0">
                <a:ea typeface="+mn-ea"/>
                <a:cs typeface="+mn-cs"/>
              </a:rPr>
              <a:t>Requirements/objectives for choosing a CRM solution/vendor</a:t>
            </a:r>
            <a:endParaRPr lang="de-DE" sz="2600" dirty="0">
              <a:ea typeface="+mn-ea"/>
              <a:cs typeface="+mn-cs"/>
            </a:endParaRPr>
          </a:p>
          <a:p>
            <a:pPr lvl="1"/>
            <a:r>
              <a:rPr lang="de-DE" dirty="0" smtClean="0"/>
              <a:t>Flexibility</a:t>
            </a:r>
          </a:p>
          <a:p>
            <a:pPr lvl="1"/>
            <a:r>
              <a:rPr lang="de-DE" dirty="0" smtClean="0"/>
              <a:t>Cost</a:t>
            </a:r>
          </a:p>
          <a:p>
            <a:pPr lvl="1"/>
            <a:r>
              <a:rPr lang="de-DE" dirty="0" smtClean="0"/>
              <a:t>OpenSource</a:t>
            </a:r>
          </a:p>
          <a:p>
            <a:pPr lvl="1"/>
            <a:r>
              <a:rPr lang="de-DE" dirty="0" err="1"/>
              <a:t>E</a:t>
            </a:r>
            <a:r>
              <a:rPr lang="de-DE" dirty="0" err="1" smtClean="0"/>
              <a:t>ase</a:t>
            </a:r>
            <a:r>
              <a:rPr lang="de-DE" dirty="0" smtClean="0"/>
              <a:t> </a:t>
            </a:r>
            <a:r>
              <a:rPr lang="de-DE" dirty="0"/>
              <a:t>of </a:t>
            </a:r>
            <a:r>
              <a:rPr lang="de-DE" dirty="0" smtClean="0"/>
              <a:t>use</a:t>
            </a:r>
          </a:p>
          <a:p>
            <a:pPr lvl="1"/>
            <a:r>
              <a:rPr lang="de-DE" dirty="0" err="1"/>
              <a:t>H</a:t>
            </a:r>
            <a:r>
              <a:rPr lang="de-DE" dirty="0" err="1" smtClean="0"/>
              <a:t>osted</a:t>
            </a:r>
            <a:r>
              <a:rPr lang="de-DE" dirty="0" smtClean="0"/>
              <a:t> or on-site</a:t>
            </a:r>
          </a:p>
          <a:p>
            <a:endParaRPr lang="en-US" dirty="0"/>
          </a:p>
        </p:txBody>
      </p:sp>
      <p:sp>
        <p:nvSpPr>
          <p:cNvPr id="10" name="Date Placeholder 9"/>
          <p:cNvSpPr>
            <a:spLocks noGrp="1"/>
          </p:cNvSpPr>
          <p:nvPr>
            <p:ph type="dt" sz="half" idx="2"/>
          </p:nvPr>
        </p:nvSpPr>
        <p:spPr/>
        <p:txBody>
          <a:bodyPr/>
          <a:lstStyle/>
          <a:p>
            <a:pPr>
              <a:defRPr/>
            </a:pPr>
            <a:fld id="{DD85307F-0FBB-49B9-BDF6-BEEBA2874765}" type="datetime1">
              <a:rPr lang="en-US">
                <a:solidFill>
                  <a:srgbClr val="FFFFFF">
                    <a:lumMod val="65000"/>
                  </a:srgbClr>
                </a:solidFill>
              </a:rPr>
              <a:pPr>
                <a:defRPr/>
              </a:pPr>
              <a:t>11/2/11</a:t>
            </a:fld>
            <a:endParaRPr lang="en-US" dirty="0">
              <a:solidFill>
                <a:srgbClr val="FFFFFF">
                  <a:lumMod val="65000"/>
                </a:srgbClr>
              </a:solidFill>
            </a:endParaRPr>
          </a:p>
        </p:txBody>
      </p:sp>
      <p:sp>
        <p:nvSpPr>
          <p:cNvPr id="4" name="Footer Placeholder 3"/>
          <p:cNvSpPr>
            <a:spLocks noGrp="1"/>
          </p:cNvSpPr>
          <p:nvPr>
            <p:ph type="ftr" sz="quarter" idx="3"/>
          </p:nvPr>
        </p:nvSpPr>
        <p:spPr/>
        <p:txBody>
          <a:bodyPr/>
          <a:lstStyle/>
          <a:p>
            <a:r>
              <a:rPr lang="en-US">
                <a:solidFill>
                  <a:srgbClr val="FFFFFF">
                    <a:lumMod val="65000"/>
                  </a:srgbClr>
                </a:solidFill>
              </a:rPr>
              <a:t>©2010 SugarCRM Inc. All rights reserved.</a:t>
            </a:r>
            <a:endParaRPr lang="en-US" dirty="0">
              <a:solidFill>
                <a:srgbClr val="FFFFFF">
                  <a:lumMod val="65000"/>
                </a:srgbClr>
              </a:solidFill>
            </a:endParaRPr>
          </a:p>
        </p:txBody>
      </p:sp>
      <p:sp>
        <p:nvSpPr>
          <p:cNvPr id="11" name="Slide Number Placeholder 10"/>
          <p:cNvSpPr>
            <a:spLocks noGrp="1"/>
          </p:cNvSpPr>
          <p:nvPr>
            <p:ph type="sldNum" sz="quarter" idx="4"/>
          </p:nvPr>
        </p:nvSpPr>
        <p:spPr/>
        <p:txBody>
          <a:bodyPr/>
          <a:lstStyle/>
          <a:p>
            <a:pPr>
              <a:defRPr/>
            </a:pPr>
            <a:fld id="{86ECD39E-5410-4A9F-BDE2-C0F5329C9478}" type="slidenum">
              <a:rPr lang="en-US">
                <a:solidFill>
                  <a:srgbClr val="FFFFFF">
                    <a:lumMod val="65000"/>
                  </a:srgbClr>
                </a:solidFill>
              </a:rPr>
              <a:pPr>
                <a:defRPr/>
              </a:pPr>
              <a:t>17</a:t>
            </a:fld>
            <a:endParaRPr lang="en-US" dirty="0">
              <a:solidFill>
                <a:srgbClr val="FFFFFF">
                  <a:lumMod val="65000"/>
                </a:srgbClr>
              </a:solidFill>
            </a:endParaRPr>
          </a:p>
        </p:txBody>
      </p:sp>
      <p:pic>
        <p:nvPicPr>
          <p:cNvPr id="7" name="Picture 6"/>
          <p:cNvPicPr>
            <a:picLocks noChangeAspect="1"/>
          </p:cNvPicPr>
          <p:nvPr/>
        </p:nvPicPr>
        <p:blipFill>
          <a:blip r:embed="rId3"/>
          <a:stretch>
            <a:fillRect/>
          </a:stretch>
        </p:blipFill>
        <p:spPr>
          <a:xfrm>
            <a:off x="4744156" y="6477000"/>
            <a:ext cx="589844" cy="251551"/>
          </a:xfrm>
          <a:prstGeom prst="rect">
            <a:avLst/>
          </a:prstGeom>
        </p:spPr>
      </p:pic>
    </p:spTree>
    <p:extLst>
      <p:ext uri="{BB962C8B-B14F-4D97-AF65-F5344CB8AC3E}">
        <p14:creationId xmlns:p14="http://schemas.microsoft.com/office/powerpoint/2010/main" val="822366603"/>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Why </a:t>
            </a:r>
            <a:r>
              <a:rPr lang="en-US" dirty="0" err="1" smtClean="0"/>
              <a:t>SugarCRM</a:t>
            </a:r>
            <a:r>
              <a:rPr lang="en-US" dirty="0" smtClean="0"/>
              <a:t>?</a:t>
            </a:r>
            <a:endParaRPr lang="en-US" dirty="0"/>
          </a:p>
        </p:txBody>
      </p:sp>
      <p:sp>
        <p:nvSpPr>
          <p:cNvPr id="9" name="Content Placeholder 8"/>
          <p:cNvSpPr>
            <a:spLocks noGrp="1"/>
          </p:cNvSpPr>
          <p:nvPr>
            <p:ph idx="1"/>
          </p:nvPr>
        </p:nvSpPr>
        <p:spPr/>
        <p:txBody>
          <a:bodyPr/>
          <a:lstStyle/>
          <a:p>
            <a:pPr marL="0" indent="0">
              <a:buNone/>
            </a:pPr>
            <a:r>
              <a:rPr lang="de-DE" b="1" dirty="0" smtClean="0"/>
              <a:t>Why did we choose SugarCRM?</a:t>
            </a:r>
          </a:p>
          <a:p>
            <a:pPr marL="0" indent="0">
              <a:buNone/>
            </a:pPr>
            <a:endParaRPr lang="de-DE" b="1" dirty="0" smtClean="0"/>
          </a:p>
          <a:p>
            <a:r>
              <a:rPr lang="de-DE" dirty="0" smtClean="0"/>
              <a:t>SaaS/hosted solution</a:t>
            </a:r>
          </a:p>
          <a:p>
            <a:r>
              <a:rPr lang="de-DE" dirty="0" smtClean="0"/>
              <a:t>Reputation</a:t>
            </a:r>
          </a:p>
          <a:p>
            <a:r>
              <a:rPr lang="de-DE" dirty="0" smtClean="0"/>
              <a:t>User Interface</a:t>
            </a:r>
          </a:p>
          <a:p>
            <a:r>
              <a:rPr lang="de-DE" dirty="0" smtClean="0"/>
              <a:t>Expandability</a:t>
            </a:r>
          </a:p>
          <a:p>
            <a:r>
              <a:rPr lang="de-DE" dirty="0" smtClean="0"/>
              <a:t>Scalability</a:t>
            </a:r>
          </a:p>
          <a:p>
            <a:r>
              <a:rPr lang="de-DE" dirty="0" smtClean="0"/>
              <a:t>Reporting functionality</a:t>
            </a:r>
          </a:p>
          <a:p>
            <a:r>
              <a:rPr lang="de-DE" dirty="0" smtClean="0"/>
              <a:t>Pre Sales support</a:t>
            </a:r>
          </a:p>
        </p:txBody>
      </p:sp>
      <p:sp>
        <p:nvSpPr>
          <p:cNvPr id="10" name="Date Placeholder 9"/>
          <p:cNvSpPr>
            <a:spLocks noGrp="1"/>
          </p:cNvSpPr>
          <p:nvPr>
            <p:ph type="dt" sz="half" idx="2"/>
          </p:nvPr>
        </p:nvSpPr>
        <p:spPr/>
        <p:txBody>
          <a:bodyPr/>
          <a:lstStyle/>
          <a:p>
            <a:pPr>
              <a:defRPr/>
            </a:pPr>
            <a:fld id="{DD85307F-0FBB-49B9-BDF6-BEEBA2874765}" type="datetime1">
              <a:rPr lang="en-US">
                <a:solidFill>
                  <a:srgbClr val="FFFFFF">
                    <a:lumMod val="65000"/>
                  </a:srgbClr>
                </a:solidFill>
              </a:rPr>
              <a:pPr>
                <a:defRPr/>
              </a:pPr>
              <a:t>11/2/11</a:t>
            </a:fld>
            <a:endParaRPr lang="en-US" dirty="0">
              <a:solidFill>
                <a:srgbClr val="FFFFFF">
                  <a:lumMod val="65000"/>
                </a:srgbClr>
              </a:solidFill>
            </a:endParaRPr>
          </a:p>
        </p:txBody>
      </p:sp>
      <p:sp>
        <p:nvSpPr>
          <p:cNvPr id="4" name="Footer Placeholder 3"/>
          <p:cNvSpPr>
            <a:spLocks noGrp="1"/>
          </p:cNvSpPr>
          <p:nvPr>
            <p:ph type="ftr" sz="quarter" idx="3"/>
          </p:nvPr>
        </p:nvSpPr>
        <p:spPr/>
        <p:txBody>
          <a:bodyPr/>
          <a:lstStyle/>
          <a:p>
            <a:r>
              <a:rPr lang="en-US">
                <a:solidFill>
                  <a:srgbClr val="FFFFFF">
                    <a:lumMod val="65000"/>
                  </a:srgbClr>
                </a:solidFill>
              </a:rPr>
              <a:t>©2010 SugarCRM Inc. All rights reserved.</a:t>
            </a:r>
            <a:endParaRPr lang="en-US" dirty="0">
              <a:solidFill>
                <a:srgbClr val="FFFFFF">
                  <a:lumMod val="65000"/>
                </a:srgbClr>
              </a:solidFill>
            </a:endParaRPr>
          </a:p>
        </p:txBody>
      </p:sp>
      <p:sp>
        <p:nvSpPr>
          <p:cNvPr id="11" name="Slide Number Placeholder 10"/>
          <p:cNvSpPr>
            <a:spLocks noGrp="1"/>
          </p:cNvSpPr>
          <p:nvPr>
            <p:ph type="sldNum" sz="quarter" idx="4"/>
          </p:nvPr>
        </p:nvSpPr>
        <p:spPr/>
        <p:txBody>
          <a:bodyPr/>
          <a:lstStyle/>
          <a:p>
            <a:pPr>
              <a:defRPr/>
            </a:pPr>
            <a:fld id="{86ECD39E-5410-4A9F-BDE2-C0F5329C9478}" type="slidenum">
              <a:rPr lang="en-US">
                <a:solidFill>
                  <a:srgbClr val="FFFFFF">
                    <a:lumMod val="65000"/>
                  </a:srgbClr>
                </a:solidFill>
              </a:rPr>
              <a:pPr>
                <a:defRPr/>
              </a:pPr>
              <a:t>18</a:t>
            </a:fld>
            <a:endParaRPr lang="en-US" dirty="0">
              <a:solidFill>
                <a:srgbClr val="FFFFFF">
                  <a:lumMod val="65000"/>
                </a:srgbClr>
              </a:solidFill>
            </a:endParaRPr>
          </a:p>
        </p:txBody>
      </p:sp>
      <p:pic>
        <p:nvPicPr>
          <p:cNvPr id="7" name="Picture 6"/>
          <p:cNvPicPr>
            <a:picLocks noChangeAspect="1"/>
          </p:cNvPicPr>
          <p:nvPr/>
        </p:nvPicPr>
        <p:blipFill>
          <a:blip r:embed="rId3"/>
          <a:stretch>
            <a:fillRect/>
          </a:stretch>
        </p:blipFill>
        <p:spPr>
          <a:xfrm>
            <a:off x="4744156" y="6477000"/>
            <a:ext cx="589844" cy="251551"/>
          </a:xfrm>
          <a:prstGeom prst="rect">
            <a:avLst/>
          </a:prstGeom>
        </p:spPr>
      </p:pic>
    </p:spTree>
    <p:extLst>
      <p:ext uri="{BB962C8B-B14F-4D97-AF65-F5344CB8AC3E}">
        <p14:creationId xmlns:p14="http://schemas.microsoft.com/office/powerpoint/2010/main" val="66465659"/>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Working with our Sugar Partner</a:t>
            </a:r>
            <a:endParaRPr lang="en-US" dirty="0"/>
          </a:p>
        </p:txBody>
      </p:sp>
      <p:sp>
        <p:nvSpPr>
          <p:cNvPr id="9" name="Content Placeholder 8"/>
          <p:cNvSpPr>
            <a:spLocks noGrp="1"/>
          </p:cNvSpPr>
          <p:nvPr>
            <p:ph idx="1"/>
          </p:nvPr>
        </p:nvSpPr>
        <p:spPr>
          <a:xfrm>
            <a:off x="381000" y="838200"/>
            <a:ext cx="8382000" cy="5029200"/>
          </a:xfrm>
        </p:spPr>
        <p:txBody>
          <a:bodyPr/>
          <a:lstStyle/>
          <a:p>
            <a:r>
              <a:rPr lang="de-DE" dirty="0" smtClean="0"/>
              <a:t>EnableIT Technologies (SugarUK)</a:t>
            </a:r>
          </a:p>
          <a:p>
            <a:pPr lvl="1"/>
            <a:r>
              <a:rPr lang="de-DE" dirty="0" smtClean="0"/>
              <a:t>Important that the partner of choice understood our business, our product roadmap, needs and goals for the future.</a:t>
            </a:r>
          </a:p>
          <a:p>
            <a:pPr lvl="1"/>
            <a:r>
              <a:rPr lang="de-DE" dirty="0" smtClean="0"/>
              <a:t>Pre-Sales support provides a good indication of Sugar Partner‘s knowledge.</a:t>
            </a:r>
          </a:p>
          <a:p>
            <a:pPr lvl="1"/>
            <a:r>
              <a:rPr lang="de-DE" dirty="0" smtClean="0"/>
              <a:t>The implementation would need to include additional Modules migrated from Salesforce.com</a:t>
            </a:r>
          </a:p>
          <a:p>
            <a:pPr lvl="1"/>
            <a:r>
              <a:rPr lang="de-DE" dirty="0" smtClean="0"/>
              <a:t>Key customisations - Positions Module, linking fields between modules and bespoke reporting functionality</a:t>
            </a:r>
          </a:p>
          <a:p>
            <a:pPr lvl="1"/>
            <a:r>
              <a:rPr lang="de-DE" dirty="0" smtClean="0"/>
              <a:t>Discussion started in October 2009, Migration commenced December/January 2010.</a:t>
            </a:r>
          </a:p>
          <a:p>
            <a:pPr lvl="1"/>
            <a:r>
              <a:rPr lang="de-DE" dirty="0" smtClean="0"/>
              <a:t>Live – 3rd March 2010</a:t>
            </a:r>
          </a:p>
          <a:p>
            <a:pPr lvl="1"/>
            <a:r>
              <a:rPr lang="de-DE" dirty="0" smtClean="0"/>
              <a:t>Integration with 3rd party applications</a:t>
            </a:r>
          </a:p>
        </p:txBody>
      </p:sp>
      <p:sp>
        <p:nvSpPr>
          <p:cNvPr id="10" name="Date Placeholder 9"/>
          <p:cNvSpPr>
            <a:spLocks noGrp="1"/>
          </p:cNvSpPr>
          <p:nvPr>
            <p:ph type="dt" sz="half" idx="2"/>
          </p:nvPr>
        </p:nvSpPr>
        <p:spPr/>
        <p:txBody>
          <a:bodyPr/>
          <a:lstStyle/>
          <a:p>
            <a:fld id="{DD85307F-0FBB-49B9-BDF6-BEEBA2874765}" type="datetime1">
              <a:rPr lang="en-US">
                <a:solidFill>
                  <a:srgbClr val="FFFFFF">
                    <a:lumMod val="65000"/>
                  </a:srgbClr>
                </a:solidFill>
              </a:rPr>
              <a:pPr/>
              <a:t>11/2/11</a:t>
            </a:fld>
            <a:endParaRPr lang="en-US" dirty="0">
              <a:solidFill>
                <a:srgbClr val="FFFFFF">
                  <a:lumMod val="65000"/>
                </a:srgbClr>
              </a:solidFill>
            </a:endParaRPr>
          </a:p>
        </p:txBody>
      </p:sp>
      <p:sp>
        <p:nvSpPr>
          <p:cNvPr id="4" name="Footer Placeholder 3"/>
          <p:cNvSpPr>
            <a:spLocks noGrp="1"/>
          </p:cNvSpPr>
          <p:nvPr>
            <p:ph type="ftr" sz="quarter" idx="3"/>
          </p:nvPr>
        </p:nvSpPr>
        <p:spPr/>
        <p:txBody>
          <a:bodyPr/>
          <a:lstStyle/>
          <a:p>
            <a:r>
              <a:rPr lang="en-US">
                <a:solidFill>
                  <a:srgbClr val="FFFFFF">
                    <a:lumMod val="65000"/>
                  </a:srgbClr>
                </a:solidFill>
              </a:rPr>
              <a:t>©2010 SugarCRM Inc. All rights reserved.</a:t>
            </a:r>
            <a:endParaRPr lang="en-US" dirty="0">
              <a:solidFill>
                <a:srgbClr val="FFFFFF">
                  <a:lumMod val="65000"/>
                </a:srgbClr>
              </a:solidFill>
            </a:endParaRPr>
          </a:p>
        </p:txBody>
      </p:sp>
      <p:sp>
        <p:nvSpPr>
          <p:cNvPr id="11" name="Slide Number Placeholder 10"/>
          <p:cNvSpPr>
            <a:spLocks noGrp="1"/>
          </p:cNvSpPr>
          <p:nvPr>
            <p:ph type="sldNum" sz="quarter" idx="4"/>
          </p:nvPr>
        </p:nvSpPr>
        <p:spPr/>
        <p:txBody>
          <a:bodyPr/>
          <a:lstStyle/>
          <a:p>
            <a:fld id="{86ECD39E-5410-4A9F-BDE2-C0F5329C9478}" type="slidenum">
              <a:rPr lang="en-US">
                <a:solidFill>
                  <a:srgbClr val="FFFFFF">
                    <a:lumMod val="65000"/>
                  </a:srgbClr>
                </a:solidFill>
              </a:rPr>
              <a:pPr/>
              <a:t>19</a:t>
            </a:fld>
            <a:endParaRPr lang="en-US" dirty="0">
              <a:solidFill>
                <a:srgbClr val="FFFFFF">
                  <a:lumMod val="65000"/>
                </a:srgbClr>
              </a:solidFill>
            </a:endParaRPr>
          </a:p>
        </p:txBody>
      </p:sp>
      <p:pic>
        <p:nvPicPr>
          <p:cNvPr id="7" name="Picture 6"/>
          <p:cNvPicPr>
            <a:picLocks noChangeAspect="1"/>
          </p:cNvPicPr>
          <p:nvPr/>
        </p:nvPicPr>
        <p:blipFill>
          <a:blip r:embed="rId3"/>
          <a:stretch>
            <a:fillRect/>
          </a:stretch>
        </p:blipFill>
        <p:spPr>
          <a:xfrm>
            <a:off x="4744156" y="6477000"/>
            <a:ext cx="589844" cy="251551"/>
          </a:xfrm>
          <a:prstGeom prst="rect">
            <a:avLst/>
          </a:prstGeom>
        </p:spPr>
      </p:pic>
    </p:spTree>
    <p:extLst>
      <p:ext uri="{BB962C8B-B14F-4D97-AF65-F5344CB8AC3E}">
        <p14:creationId xmlns:p14="http://schemas.microsoft.com/office/powerpoint/2010/main" val="380780750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8382000" y="6553200"/>
            <a:ext cx="762000" cy="168275"/>
          </a:xfrm>
          <a:prstGeom prst="rect">
            <a:avLst/>
          </a:prstGeom>
        </p:spPr>
        <p:txBody>
          <a:bodyPr/>
          <a:lstStyle/>
          <a:p>
            <a:pPr>
              <a:defRPr/>
            </a:pPr>
            <a:fld id="{43F1C263-61DA-4E6A-A169-83F1E78685C2}" type="slidenum">
              <a:rPr lang="en-US">
                <a:solidFill>
                  <a:srgbClr val="FFFFFF">
                    <a:lumMod val="65000"/>
                  </a:srgbClr>
                </a:solidFill>
              </a:rPr>
              <a:pPr>
                <a:defRPr/>
              </a:pPr>
              <a:t>2</a:t>
            </a:fld>
            <a:endParaRPr lang="en-US" dirty="0">
              <a:solidFill>
                <a:srgbClr val="FFFFFF">
                  <a:lumMod val="65000"/>
                </a:srgbClr>
              </a:solidFill>
            </a:endParaRPr>
          </a:p>
        </p:txBody>
      </p:sp>
      <p:sp>
        <p:nvSpPr>
          <p:cNvPr id="3" name="TextBox 2"/>
          <p:cNvSpPr txBox="1"/>
          <p:nvPr/>
        </p:nvSpPr>
        <p:spPr>
          <a:xfrm>
            <a:off x="3200400" y="5943600"/>
            <a:ext cx="851515" cy="276999"/>
          </a:xfrm>
          <a:prstGeom prst="rect">
            <a:avLst/>
          </a:prstGeom>
          <a:noFill/>
        </p:spPr>
        <p:txBody>
          <a:bodyPr wrap="none" rtlCol="0">
            <a:spAutoFit/>
          </a:bodyPr>
          <a:lstStyle/>
          <a:p>
            <a:r>
              <a:rPr lang="en-US" sz="1200" b="1" dirty="0" smtClean="0">
                <a:solidFill>
                  <a:srgbClr val="4B4B4B"/>
                </a:solidFill>
                <a:latin typeface="Arial Narrow" pitchFamily="34" charset="0"/>
              </a:rPr>
              <a:t>Hosted By:</a:t>
            </a:r>
            <a:endParaRPr lang="en-US" sz="1200" b="1" dirty="0">
              <a:solidFill>
                <a:srgbClr val="4B4B4B"/>
              </a:solidFill>
              <a:latin typeface="Arial Narrow" pitchFamily="34" charset="0"/>
            </a:endParaRPr>
          </a:p>
        </p:txBody>
      </p:sp>
      <p:pic>
        <p:nvPicPr>
          <p:cNvPr id="6" name="Picture 5" descr="logo-presentation.png"/>
          <p:cNvPicPr>
            <a:picLocks noChangeAspect="1"/>
          </p:cNvPicPr>
          <p:nvPr/>
        </p:nvPicPr>
        <p:blipFill>
          <a:blip r:embed="rId2" cstate="print"/>
          <a:stretch>
            <a:fillRect/>
          </a:stretch>
        </p:blipFill>
        <p:spPr>
          <a:xfrm>
            <a:off x="4191000" y="5562600"/>
            <a:ext cx="1981200" cy="846581"/>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err="1" smtClean="0"/>
              <a:t>SugarCRM</a:t>
            </a:r>
            <a:r>
              <a:rPr lang="en-US" dirty="0" smtClean="0"/>
              <a:t> Implementation</a:t>
            </a:r>
            <a:endParaRPr lang="en-US" dirty="0"/>
          </a:p>
        </p:txBody>
      </p:sp>
      <p:sp>
        <p:nvSpPr>
          <p:cNvPr id="9" name="Content Placeholder 8"/>
          <p:cNvSpPr>
            <a:spLocks noGrp="1"/>
          </p:cNvSpPr>
          <p:nvPr>
            <p:ph idx="1"/>
          </p:nvPr>
        </p:nvSpPr>
        <p:spPr/>
        <p:txBody>
          <a:bodyPr/>
          <a:lstStyle/>
          <a:p>
            <a:pPr marL="0" indent="0">
              <a:buNone/>
            </a:pPr>
            <a:r>
              <a:rPr lang="de-DE" b="1" dirty="0" smtClean="0"/>
              <a:t>Overview of our SugarCRM implementation</a:t>
            </a:r>
          </a:p>
          <a:p>
            <a:r>
              <a:rPr lang="de-DE" dirty="0" smtClean="0"/>
              <a:t>3 key divisions within both business</a:t>
            </a:r>
          </a:p>
          <a:p>
            <a:pPr lvl="1"/>
            <a:r>
              <a:rPr lang="de-DE" dirty="0" smtClean="0"/>
              <a:t>Revenue Generators (Account Managers/Consultants)</a:t>
            </a:r>
          </a:p>
          <a:p>
            <a:pPr lvl="1"/>
            <a:r>
              <a:rPr lang="de-DE" dirty="0" smtClean="0"/>
              <a:t>Recruitment/Resourcing Team (Researchers)</a:t>
            </a:r>
          </a:p>
          <a:p>
            <a:pPr lvl="1"/>
            <a:r>
              <a:rPr lang="de-DE" dirty="0" smtClean="0"/>
              <a:t>Support Staff (Non-Billing – Marketing, Admin, </a:t>
            </a:r>
            <a:r>
              <a:rPr lang="de-DE" dirty="0" err="1" smtClean="0"/>
              <a:t>Finance</a:t>
            </a:r>
            <a:r>
              <a:rPr lang="de-DE" dirty="0" smtClean="0"/>
              <a:t>)</a:t>
            </a:r>
          </a:p>
          <a:p>
            <a:pPr lvl="1"/>
            <a:endParaRPr lang="de-DE" dirty="0" smtClean="0"/>
          </a:p>
          <a:p>
            <a:r>
              <a:rPr lang="de-DE" dirty="0" smtClean="0"/>
              <a:t>22 Active SugarCRM Professional Licences</a:t>
            </a:r>
          </a:p>
          <a:p>
            <a:r>
              <a:rPr lang="en-US" dirty="0" smtClean="0"/>
              <a:t>Implementation was smooth with limited training requirements from the staff</a:t>
            </a:r>
          </a:p>
          <a:p>
            <a:r>
              <a:rPr lang="en-US" dirty="0" smtClean="0"/>
              <a:t>Our intention was a ‘like for like’ migration from Salesforce.com which we achieved</a:t>
            </a:r>
            <a:endParaRPr lang="en-US" dirty="0"/>
          </a:p>
        </p:txBody>
      </p:sp>
      <p:sp>
        <p:nvSpPr>
          <p:cNvPr id="10" name="Date Placeholder 9"/>
          <p:cNvSpPr>
            <a:spLocks noGrp="1"/>
          </p:cNvSpPr>
          <p:nvPr>
            <p:ph type="dt" sz="half" idx="2"/>
          </p:nvPr>
        </p:nvSpPr>
        <p:spPr/>
        <p:txBody>
          <a:bodyPr/>
          <a:lstStyle/>
          <a:p>
            <a:pPr>
              <a:defRPr/>
            </a:pPr>
            <a:fld id="{DD85307F-0FBB-49B9-BDF6-BEEBA2874765}" type="datetime1">
              <a:rPr lang="en-US">
                <a:solidFill>
                  <a:srgbClr val="FFFFFF">
                    <a:lumMod val="65000"/>
                  </a:srgbClr>
                </a:solidFill>
              </a:rPr>
              <a:pPr>
                <a:defRPr/>
              </a:pPr>
              <a:t>11/2/11</a:t>
            </a:fld>
            <a:endParaRPr lang="en-US" dirty="0">
              <a:solidFill>
                <a:srgbClr val="FFFFFF">
                  <a:lumMod val="65000"/>
                </a:srgbClr>
              </a:solidFill>
            </a:endParaRPr>
          </a:p>
        </p:txBody>
      </p:sp>
      <p:sp>
        <p:nvSpPr>
          <p:cNvPr id="4" name="Footer Placeholder 3"/>
          <p:cNvSpPr>
            <a:spLocks noGrp="1"/>
          </p:cNvSpPr>
          <p:nvPr>
            <p:ph type="ftr" sz="quarter" idx="3"/>
          </p:nvPr>
        </p:nvSpPr>
        <p:spPr/>
        <p:txBody>
          <a:bodyPr/>
          <a:lstStyle/>
          <a:p>
            <a:r>
              <a:rPr lang="en-US">
                <a:solidFill>
                  <a:srgbClr val="FFFFFF">
                    <a:lumMod val="65000"/>
                  </a:srgbClr>
                </a:solidFill>
              </a:rPr>
              <a:t>©2010 SugarCRM Inc. All rights reserved.</a:t>
            </a:r>
            <a:endParaRPr lang="en-US" dirty="0">
              <a:solidFill>
                <a:srgbClr val="FFFFFF">
                  <a:lumMod val="65000"/>
                </a:srgbClr>
              </a:solidFill>
            </a:endParaRPr>
          </a:p>
        </p:txBody>
      </p:sp>
      <p:sp>
        <p:nvSpPr>
          <p:cNvPr id="11" name="Slide Number Placeholder 10"/>
          <p:cNvSpPr>
            <a:spLocks noGrp="1"/>
          </p:cNvSpPr>
          <p:nvPr>
            <p:ph type="sldNum" sz="quarter" idx="4"/>
          </p:nvPr>
        </p:nvSpPr>
        <p:spPr/>
        <p:txBody>
          <a:bodyPr/>
          <a:lstStyle/>
          <a:p>
            <a:pPr>
              <a:defRPr/>
            </a:pPr>
            <a:fld id="{86ECD39E-5410-4A9F-BDE2-C0F5329C9478}" type="slidenum">
              <a:rPr lang="en-US">
                <a:solidFill>
                  <a:srgbClr val="FFFFFF">
                    <a:lumMod val="65000"/>
                  </a:srgbClr>
                </a:solidFill>
              </a:rPr>
              <a:pPr>
                <a:defRPr/>
              </a:pPr>
              <a:t>20</a:t>
            </a:fld>
            <a:endParaRPr lang="en-US" dirty="0">
              <a:solidFill>
                <a:srgbClr val="FFFFFF">
                  <a:lumMod val="65000"/>
                </a:srgbClr>
              </a:solidFill>
            </a:endParaRPr>
          </a:p>
        </p:txBody>
      </p:sp>
      <p:pic>
        <p:nvPicPr>
          <p:cNvPr id="7" name="Picture 6"/>
          <p:cNvPicPr>
            <a:picLocks noChangeAspect="1"/>
          </p:cNvPicPr>
          <p:nvPr/>
        </p:nvPicPr>
        <p:blipFill>
          <a:blip r:embed="rId3"/>
          <a:stretch>
            <a:fillRect/>
          </a:stretch>
        </p:blipFill>
        <p:spPr>
          <a:xfrm>
            <a:off x="4744156" y="6477000"/>
            <a:ext cx="589844" cy="251551"/>
          </a:xfrm>
          <a:prstGeom prst="rect">
            <a:avLst/>
          </a:prstGeom>
        </p:spPr>
      </p:pic>
    </p:spTree>
    <p:extLst>
      <p:ext uri="{BB962C8B-B14F-4D97-AF65-F5344CB8AC3E}">
        <p14:creationId xmlns:p14="http://schemas.microsoft.com/office/powerpoint/2010/main" val="2427956450"/>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Business Benefits</a:t>
            </a:r>
            <a:endParaRPr lang="en-US" dirty="0"/>
          </a:p>
        </p:txBody>
      </p:sp>
      <p:sp>
        <p:nvSpPr>
          <p:cNvPr id="9" name="Content Placeholder 8"/>
          <p:cNvSpPr>
            <a:spLocks noGrp="1"/>
          </p:cNvSpPr>
          <p:nvPr>
            <p:ph idx="1"/>
          </p:nvPr>
        </p:nvSpPr>
        <p:spPr>
          <a:xfrm>
            <a:off x="457200" y="914400"/>
            <a:ext cx="8382000" cy="5334000"/>
          </a:xfrm>
        </p:spPr>
        <p:txBody>
          <a:bodyPr/>
          <a:lstStyle/>
          <a:p>
            <a:pPr marL="0" indent="0">
              <a:buNone/>
            </a:pPr>
            <a:r>
              <a:rPr lang="de-DE" dirty="0" smtClean="0"/>
              <a:t>What are the business benefits of working with EnableIT SugarUK and using SugarCRM?</a:t>
            </a:r>
          </a:p>
          <a:p>
            <a:pPr marL="0" indent="0">
              <a:buNone/>
            </a:pPr>
            <a:r>
              <a:rPr lang="de-DE" dirty="0" smtClean="0"/>
              <a:t>  </a:t>
            </a:r>
          </a:p>
          <a:p>
            <a:r>
              <a:rPr lang="de-DE" sz="2400" dirty="0" smtClean="0"/>
              <a:t>Improved visibility of data throughout the company</a:t>
            </a:r>
          </a:p>
          <a:p>
            <a:r>
              <a:rPr lang="de-DE" sz="2400" dirty="0" smtClean="0"/>
              <a:t>Faster reporting processes</a:t>
            </a:r>
          </a:p>
          <a:p>
            <a:r>
              <a:rPr lang="de-DE" sz="2400" dirty="0" smtClean="0"/>
              <a:t>Reduced sales cycles </a:t>
            </a:r>
          </a:p>
          <a:p>
            <a:r>
              <a:rPr lang="de-DE" sz="2400" dirty="0" smtClean="0"/>
              <a:t>Improved lead generation</a:t>
            </a:r>
          </a:p>
          <a:p>
            <a:r>
              <a:rPr lang="de-DE" sz="2400" dirty="0"/>
              <a:t>R</a:t>
            </a:r>
            <a:r>
              <a:rPr lang="de-DE" sz="2400" dirty="0" smtClean="0"/>
              <a:t>educed operational costs</a:t>
            </a:r>
            <a:endParaRPr lang="en-US" dirty="0"/>
          </a:p>
        </p:txBody>
      </p:sp>
      <p:sp>
        <p:nvSpPr>
          <p:cNvPr id="10" name="Date Placeholder 9"/>
          <p:cNvSpPr>
            <a:spLocks noGrp="1"/>
          </p:cNvSpPr>
          <p:nvPr>
            <p:ph type="dt" sz="half" idx="2"/>
          </p:nvPr>
        </p:nvSpPr>
        <p:spPr/>
        <p:txBody>
          <a:bodyPr/>
          <a:lstStyle/>
          <a:p>
            <a:pPr>
              <a:defRPr/>
            </a:pPr>
            <a:fld id="{DD85307F-0FBB-49B9-BDF6-BEEBA2874765}" type="datetime1">
              <a:rPr lang="en-US">
                <a:solidFill>
                  <a:srgbClr val="FFFFFF">
                    <a:lumMod val="65000"/>
                  </a:srgbClr>
                </a:solidFill>
              </a:rPr>
              <a:pPr>
                <a:defRPr/>
              </a:pPr>
              <a:t>11/2/11</a:t>
            </a:fld>
            <a:endParaRPr lang="en-US" dirty="0">
              <a:solidFill>
                <a:srgbClr val="FFFFFF">
                  <a:lumMod val="65000"/>
                </a:srgbClr>
              </a:solidFill>
            </a:endParaRPr>
          </a:p>
        </p:txBody>
      </p:sp>
      <p:sp>
        <p:nvSpPr>
          <p:cNvPr id="4" name="Footer Placeholder 3"/>
          <p:cNvSpPr>
            <a:spLocks noGrp="1"/>
          </p:cNvSpPr>
          <p:nvPr>
            <p:ph type="ftr" sz="quarter" idx="3"/>
          </p:nvPr>
        </p:nvSpPr>
        <p:spPr/>
        <p:txBody>
          <a:bodyPr/>
          <a:lstStyle/>
          <a:p>
            <a:r>
              <a:rPr lang="en-US">
                <a:solidFill>
                  <a:srgbClr val="FFFFFF">
                    <a:lumMod val="65000"/>
                  </a:srgbClr>
                </a:solidFill>
              </a:rPr>
              <a:t>©2010 SugarCRM Inc. All rights reserved.</a:t>
            </a:r>
            <a:endParaRPr lang="en-US" dirty="0">
              <a:solidFill>
                <a:srgbClr val="FFFFFF">
                  <a:lumMod val="65000"/>
                </a:srgbClr>
              </a:solidFill>
            </a:endParaRPr>
          </a:p>
        </p:txBody>
      </p:sp>
      <p:sp>
        <p:nvSpPr>
          <p:cNvPr id="11" name="Slide Number Placeholder 10"/>
          <p:cNvSpPr>
            <a:spLocks noGrp="1"/>
          </p:cNvSpPr>
          <p:nvPr>
            <p:ph type="sldNum" sz="quarter" idx="4"/>
          </p:nvPr>
        </p:nvSpPr>
        <p:spPr/>
        <p:txBody>
          <a:bodyPr/>
          <a:lstStyle/>
          <a:p>
            <a:pPr>
              <a:defRPr/>
            </a:pPr>
            <a:fld id="{86ECD39E-5410-4A9F-BDE2-C0F5329C9478}" type="slidenum">
              <a:rPr lang="en-US">
                <a:solidFill>
                  <a:srgbClr val="FFFFFF">
                    <a:lumMod val="65000"/>
                  </a:srgbClr>
                </a:solidFill>
              </a:rPr>
              <a:pPr>
                <a:defRPr/>
              </a:pPr>
              <a:t>21</a:t>
            </a:fld>
            <a:endParaRPr lang="en-US" dirty="0">
              <a:solidFill>
                <a:srgbClr val="FFFFFF">
                  <a:lumMod val="65000"/>
                </a:srgbClr>
              </a:solidFill>
            </a:endParaRPr>
          </a:p>
        </p:txBody>
      </p:sp>
      <p:pic>
        <p:nvPicPr>
          <p:cNvPr id="7" name="Picture 6"/>
          <p:cNvPicPr>
            <a:picLocks noChangeAspect="1"/>
          </p:cNvPicPr>
          <p:nvPr/>
        </p:nvPicPr>
        <p:blipFill>
          <a:blip r:embed="rId3"/>
          <a:stretch>
            <a:fillRect/>
          </a:stretch>
        </p:blipFill>
        <p:spPr>
          <a:xfrm>
            <a:off x="4744156" y="6477000"/>
            <a:ext cx="589844" cy="251551"/>
          </a:xfrm>
          <a:prstGeom prst="rect">
            <a:avLst/>
          </a:prstGeom>
        </p:spPr>
      </p:pic>
    </p:spTree>
    <p:extLst>
      <p:ext uri="{BB962C8B-B14F-4D97-AF65-F5344CB8AC3E}">
        <p14:creationId xmlns:p14="http://schemas.microsoft.com/office/powerpoint/2010/main" val="1817692371"/>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Sugar Mobile &amp; Social CRM</a:t>
            </a:r>
            <a:endParaRPr lang="en-US" dirty="0"/>
          </a:p>
        </p:txBody>
      </p:sp>
      <p:sp>
        <p:nvSpPr>
          <p:cNvPr id="9" name="Content Placeholder 8"/>
          <p:cNvSpPr>
            <a:spLocks noGrp="1"/>
          </p:cNvSpPr>
          <p:nvPr>
            <p:ph idx="1"/>
          </p:nvPr>
        </p:nvSpPr>
        <p:spPr>
          <a:xfrm>
            <a:off x="457200" y="1219200"/>
            <a:ext cx="8534400" cy="5029200"/>
          </a:xfrm>
        </p:spPr>
        <p:txBody>
          <a:bodyPr/>
          <a:lstStyle/>
          <a:p>
            <a:r>
              <a:rPr lang="de-DE" dirty="0" smtClean="0"/>
              <a:t>How we are using Sugar Mobile</a:t>
            </a:r>
          </a:p>
          <a:p>
            <a:pPr lvl="1"/>
            <a:r>
              <a:rPr lang="de-DE" dirty="0" smtClean="0"/>
              <a:t>Integration via iPad, iPhone </a:t>
            </a:r>
            <a:r>
              <a:rPr lang="de-DE" dirty="0" err="1" smtClean="0"/>
              <a:t>and</a:t>
            </a:r>
            <a:r>
              <a:rPr lang="de-DE" dirty="0" smtClean="0"/>
              <a:t> Blackberry devices </a:t>
            </a:r>
          </a:p>
          <a:p>
            <a:pPr marL="460375" lvl="1" indent="0">
              <a:buNone/>
            </a:pPr>
            <a:r>
              <a:rPr lang="de-DE" dirty="0" smtClean="0"/>
              <a:t> </a:t>
            </a:r>
          </a:p>
          <a:p>
            <a:r>
              <a:rPr lang="de-DE" dirty="0" smtClean="0"/>
              <a:t>Are you using Social Media integrations within Sugar?</a:t>
            </a:r>
          </a:p>
          <a:p>
            <a:pPr lvl="1"/>
            <a:r>
              <a:rPr lang="de-DE" dirty="0" smtClean="0"/>
              <a:t>Twitter</a:t>
            </a:r>
          </a:p>
          <a:p>
            <a:pPr lvl="1"/>
            <a:r>
              <a:rPr lang="de-DE" dirty="0" smtClean="0"/>
              <a:t>LinkedIn</a:t>
            </a:r>
          </a:p>
          <a:p>
            <a:pPr lvl="1"/>
            <a:r>
              <a:rPr lang="de-DE" dirty="0" smtClean="0"/>
              <a:t>Facebook</a:t>
            </a:r>
          </a:p>
          <a:p>
            <a:pPr lvl="1"/>
            <a:r>
              <a:rPr lang="de-DE" dirty="0" smtClean="0"/>
              <a:t>iProfile</a:t>
            </a:r>
          </a:p>
          <a:p>
            <a:endParaRPr lang="en-US" dirty="0" smtClean="0"/>
          </a:p>
          <a:p>
            <a:endParaRPr lang="en-US" dirty="0"/>
          </a:p>
        </p:txBody>
      </p:sp>
      <p:sp>
        <p:nvSpPr>
          <p:cNvPr id="10" name="Date Placeholder 9"/>
          <p:cNvSpPr>
            <a:spLocks noGrp="1"/>
          </p:cNvSpPr>
          <p:nvPr>
            <p:ph type="dt" sz="half" idx="2"/>
          </p:nvPr>
        </p:nvSpPr>
        <p:spPr/>
        <p:txBody>
          <a:bodyPr/>
          <a:lstStyle/>
          <a:p>
            <a:fld id="{DD85307F-0FBB-49B9-BDF6-BEEBA2874765}" type="datetime1">
              <a:rPr lang="en-US">
                <a:solidFill>
                  <a:srgbClr val="FFFFFF">
                    <a:lumMod val="65000"/>
                  </a:srgbClr>
                </a:solidFill>
              </a:rPr>
              <a:pPr/>
              <a:t>11/2/11</a:t>
            </a:fld>
            <a:endParaRPr lang="en-US" dirty="0">
              <a:solidFill>
                <a:srgbClr val="FFFFFF">
                  <a:lumMod val="65000"/>
                </a:srgbClr>
              </a:solidFill>
            </a:endParaRPr>
          </a:p>
        </p:txBody>
      </p:sp>
      <p:sp>
        <p:nvSpPr>
          <p:cNvPr id="4" name="Footer Placeholder 3"/>
          <p:cNvSpPr>
            <a:spLocks noGrp="1"/>
          </p:cNvSpPr>
          <p:nvPr>
            <p:ph type="ftr" sz="quarter" idx="3"/>
          </p:nvPr>
        </p:nvSpPr>
        <p:spPr/>
        <p:txBody>
          <a:bodyPr/>
          <a:lstStyle/>
          <a:p>
            <a:r>
              <a:rPr lang="en-US">
                <a:solidFill>
                  <a:srgbClr val="FFFFFF">
                    <a:lumMod val="65000"/>
                  </a:srgbClr>
                </a:solidFill>
              </a:rPr>
              <a:t>©2010 SugarCRM Inc. All rights reserved.</a:t>
            </a:r>
            <a:endParaRPr lang="en-US" dirty="0">
              <a:solidFill>
                <a:srgbClr val="FFFFFF">
                  <a:lumMod val="65000"/>
                </a:srgbClr>
              </a:solidFill>
            </a:endParaRPr>
          </a:p>
        </p:txBody>
      </p:sp>
      <p:sp>
        <p:nvSpPr>
          <p:cNvPr id="11" name="Slide Number Placeholder 10"/>
          <p:cNvSpPr>
            <a:spLocks noGrp="1"/>
          </p:cNvSpPr>
          <p:nvPr>
            <p:ph type="sldNum" sz="quarter" idx="4"/>
          </p:nvPr>
        </p:nvSpPr>
        <p:spPr/>
        <p:txBody>
          <a:bodyPr/>
          <a:lstStyle/>
          <a:p>
            <a:fld id="{86ECD39E-5410-4A9F-BDE2-C0F5329C9478}" type="slidenum">
              <a:rPr lang="en-US">
                <a:solidFill>
                  <a:srgbClr val="FFFFFF">
                    <a:lumMod val="65000"/>
                  </a:srgbClr>
                </a:solidFill>
              </a:rPr>
              <a:pPr/>
              <a:t>22</a:t>
            </a:fld>
            <a:endParaRPr lang="en-US" dirty="0">
              <a:solidFill>
                <a:srgbClr val="FFFFFF">
                  <a:lumMod val="65000"/>
                </a:srgbClr>
              </a:solidFill>
            </a:endParaRPr>
          </a:p>
        </p:txBody>
      </p:sp>
      <p:pic>
        <p:nvPicPr>
          <p:cNvPr id="7" name="Picture 6"/>
          <p:cNvPicPr>
            <a:picLocks noChangeAspect="1"/>
          </p:cNvPicPr>
          <p:nvPr/>
        </p:nvPicPr>
        <p:blipFill>
          <a:blip r:embed="rId3"/>
          <a:stretch>
            <a:fillRect/>
          </a:stretch>
        </p:blipFill>
        <p:spPr>
          <a:xfrm>
            <a:off x="4744156" y="6477000"/>
            <a:ext cx="589844" cy="251551"/>
          </a:xfrm>
          <a:prstGeom prst="rect">
            <a:avLst/>
          </a:prstGeom>
        </p:spPr>
      </p:pic>
    </p:spTree>
    <p:extLst>
      <p:ext uri="{BB962C8B-B14F-4D97-AF65-F5344CB8AC3E}">
        <p14:creationId xmlns:p14="http://schemas.microsoft.com/office/powerpoint/2010/main" val="2996268376"/>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Best Practices/Advice For Others</a:t>
            </a:r>
            <a:endParaRPr lang="en-US" dirty="0"/>
          </a:p>
        </p:txBody>
      </p:sp>
      <p:sp>
        <p:nvSpPr>
          <p:cNvPr id="9" name="Content Placeholder 8"/>
          <p:cNvSpPr>
            <a:spLocks noGrp="1"/>
          </p:cNvSpPr>
          <p:nvPr>
            <p:ph idx="1"/>
          </p:nvPr>
        </p:nvSpPr>
        <p:spPr/>
        <p:txBody>
          <a:bodyPr/>
          <a:lstStyle/>
          <a:p>
            <a:pPr marL="0" indent="0">
              <a:buNone/>
            </a:pPr>
            <a:r>
              <a:rPr lang="de-DE" b="1" dirty="0" err="1" smtClean="0"/>
              <a:t>Lessons</a:t>
            </a:r>
            <a:r>
              <a:rPr lang="de-DE" b="1" dirty="0" smtClean="0"/>
              <a:t> </a:t>
            </a:r>
            <a:r>
              <a:rPr lang="de-DE" b="1" dirty="0" err="1" smtClean="0"/>
              <a:t>Learned</a:t>
            </a:r>
            <a:endParaRPr lang="de-DE" b="1" dirty="0" smtClean="0"/>
          </a:p>
          <a:p>
            <a:pPr marL="0" indent="0">
              <a:buNone/>
            </a:pPr>
            <a:endParaRPr lang="de-DE" b="1" dirty="0" smtClean="0"/>
          </a:p>
          <a:p>
            <a:r>
              <a:rPr lang="de-DE" dirty="0" smtClean="0"/>
              <a:t>Due Diligence on product, </a:t>
            </a:r>
            <a:r>
              <a:rPr lang="de-DE" dirty="0" err="1" smtClean="0"/>
              <a:t>partner</a:t>
            </a:r>
            <a:r>
              <a:rPr lang="de-DE" dirty="0" smtClean="0"/>
              <a:t>, </a:t>
            </a:r>
            <a:r>
              <a:rPr lang="de-DE" dirty="0" err="1" smtClean="0"/>
              <a:t>forums</a:t>
            </a:r>
            <a:endParaRPr lang="de-DE" dirty="0" smtClean="0"/>
          </a:p>
          <a:p>
            <a:endParaRPr lang="de-DE" dirty="0" smtClean="0"/>
          </a:p>
          <a:p>
            <a:r>
              <a:rPr lang="de-DE" dirty="0" err="1" smtClean="0"/>
              <a:t>Visibility</a:t>
            </a:r>
            <a:r>
              <a:rPr lang="de-DE" dirty="0" smtClean="0"/>
              <a:t> and transparency with your Sugar Partner</a:t>
            </a:r>
          </a:p>
          <a:p>
            <a:endParaRPr lang="en-US" dirty="0" smtClean="0"/>
          </a:p>
          <a:p>
            <a:endParaRPr lang="en-US" dirty="0"/>
          </a:p>
        </p:txBody>
      </p:sp>
      <p:sp>
        <p:nvSpPr>
          <p:cNvPr id="10" name="Date Placeholder 9"/>
          <p:cNvSpPr>
            <a:spLocks noGrp="1"/>
          </p:cNvSpPr>
          <p:nvPr>
            <p:ph type="dt" sz="half" idx="2"/>
          </p:nvPr>
        </p:nvSpPr>
        <p:spPr/>
        <p:txBody>
          <a:bodyPr/>
          <a:lstStyle/>
          <a:p>
            <a:pPr>
              <a:defRPr/>
            </a:pPr>
            <a:fld id="{DD85307F-0FBB-49B9-BDF6-BEEBA2874765}" type="datetime1">
              <a:rPr lang="en-US">
                <a:solidFill>
                  <a:srgbClr val="FFFFFF">
                    <a:lumMod val="65000"/>
                  </a:srgbClr>
                </a:solidFill>
              </a:rPr>
              <a:pPr>
                <a:defRPr/>
              </a:pPr>
              <a:t>11/2/11</a:t>
            </a:fld>
            <a:endParaRPr lang="en-US" dirty="0">
              <a:solidFill>
                <a:srgbClr val="FFFFFF">
                  <a:lumMod val="65000"/>
                </a:srgbClr>
              </a:solidFill>
            </a:endParaRPr>
          </a:p>
        </p:txBody>
      </p:sp>
      <p:sp>
        <p:nvSpPr>
          <p:cNvPr id="4" name="Footer Placeholder 3"/>
          <p:cNvSpPr>
            <a:spLocks noGrp="1"/>
          </p:cNvSpPr>
          <p:nvPr>
            <p:ph type="ftr" sz="quarter" idx="3"/>
          </p:nvPr>
        </p:nvSpPr>
        <p:spPr/>
        <p:txBody>
          <a:bodyPr/>
          <a:lstStyle/>
          <a:p>
            <a:r>
              <a:rPr lang="en-US">
                <a:solidFill>
                  <a:srgbClr val="FFFFFF">
                    <a:lumMod val="65000"/>
                  </a:srgbClr>
                </a:solidFill>
              </a:rPr>
              <a:t>©2010 SugarCRM Inc. All rights reserved.</a:t>
            </a:r>
            <a:endParaRPr lang="en-US" dirty="0">
              <a:solidFill>
                <a:srgbClr val="FFFFFF">
                  <a:lumMod val="65000"/>
                </a:srgbClr>
              </a:solidFill>
            </a:endParaRPr>
          </a:p>
        </p:txBody>
      </p:sp>
      <p:sp>
        <p:nvSpPr>
          <p:cNvPr id="11" name="Slide Number Placeholder 10"/>
          <p:cNvSpPr>
            <a:spLocks noGrp="1"/>
          </p:cNvSpPr>
          <p:nvPr>
            <p:ph type="sldNum" sz="quarter" idx="4"/>
          </p:nvPr>
        </p:nvSpPr>
        <p:spPr/>
        <p:txBody>
          <a:bodyPr/>
          <a:lstStyle/>
          <a:p>
            <a:pPr>
              <a:defRPr/>
            </a:pPr>
            <a:fld id="{86ECD39E-5410-4A9F-BDE2-C0F5329C9478}" type="slidenum">
              <a:rPr lang="en-US">
                <a:solidFill>
                  <a:srgbClr val="FFFFFF">
                    <a:lumMod val="65000"/>
                  </a:srgbClr>
                </a:solidFill>
              </a:rPr>
              <a:pPr>
                <a:defRPr/>
              </a:pPr>
              <a:t>23</a:t>
            </a:fld>
            <a:endParaRPr lang="en-US" dirty="0">
              <a:solidFill>
                <a:srgbClr val="FFFFFF">
                  <a:lumMod val="65000"/>
                </a:srgbClr>
              </a:solidFill>
            </a:endParaRPr>
          </a:p>
        </p:txBody>
      </p:sp>
      <p:pic>
        <p:nvPicPr>
          <p:cNvPr id="7" name="Picture 6"/>
          <p:cNvPicPr>
            <a:picLocks noChangeAspect="1"/>
          </p:cNvPicPr>
          <p:nvPr/>
        </p:nvPicPr>
        <p:blipFill>
          <a:blip r:embed="rId3"/>
          <a:stretch>
            <a:fillRect/>
          </a:stretch>
        </p:blipFill>
        <p:spPr>
          <a:xfrm>
            <a:off x="4744156" y="6477000"/>
            <a:ext cx="589844" cy="251551"/>
          </a:xfrm>
          <a:prstGeom prst="rect">
            <a:avLst/>
          </a:prstGeom>
        </p:spPr>
      </p:pic>
    </p:spTree>
    <p:extLst>
      <p:ext uri="{BB962C8B-B14F-4D97-AF65-F5344CB8AC3E}">
        <p14:creationId xmlns:p14="http://schemas.microsoft.com/office/powerpoint/2010/main" val="3693831274"/>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8382000" y="6553200"/>
            <a:ext cx="762000" cy="168275"/>
          </a:xfrm>
          <a:prstGeom prst="rect">
            <a:avLst/>
          </a:prstGeom>
        </p:spPr>
        <p:txBody>
          <a:bodyPr/>
          <a:lstStyle/>
          <a:p>
            <a:pPr>
              <a:defRPr/>
            </a:pPr>
            <a:fld id="{43F1C263-61DA-4E6A-A169-83F1E78685C2}" type="slidenum">
              <a:rPr lang="en-US">
                <a:solidFill>
                  <a:srgbClr val="FFFFFF">
                    <a:lumMod val="65000"/>
                  </a:srgbClr>
                </a:solidFill>
              </a:rPr>
              <a:pPr>
                <a:defRPr/>
              </a:pPr>
              <a:t>24</a:t>
            </a:fld>
            <a:endParaRPr lang="en-US" dirty="0">
              <a:solidFill>
                <a:srgbClr val="FFFFFF">
                  <a:lumMod val="65000"/>
                </a:srgbClr>
              </a:solidFill>
            </a:endParaRPr>
          </a:p>
        </p:txBody>
      </p:sp>
      <p:sp>
        <p:nvSpPr>
          <p:cNvPr id="3" name="TextBox 2"/>
          <p:cNvSpPr txBox="1"/>
          <p:nvPr/>
        </p:nvSpPr>
        <p:spPr>
          <a:xfrm>
            <a:off x="3200400" y="5943600"/>
            <a:ext cx="851515" cy="276999"/>
          </a:xfrm>
          <a:prstGeom prst="rect">
            <a:avLst/>
          </a:prstGeom>
          <a:noFill/>
        </p:spPr>
        <p:txBody>
          <a:bodyPr wrap="none" rtlCol="0">
            <a:spAutoFit/>
          </a:bodyPr>
          <a:lstStyle/>
          <a:p>
            <a:r>
              <a:rPr lang="en-US" sz="1200" b="1" dirty="0" smtClean="0">
                <a:solidFill>
                  <a:srgbClr val="4B4B4B"/>
                </a:solidFill>
                <a:latin typeface="Arial Narrow" pitchFamily="34" charset="0"/>
              </a:rPr>
              <a:t>Hosted By:</a:t>
            </a:r>
            <a:endParaRPr lang="en-US" sz="1200" b="1" dirty="0">
              <a:solidFill>
                <a:srgbClr val="4B4B4B"/>
              </a:solidFill>
              <a:latin typeface="Arial Narrow" pitchFamily="34" charset="0"/>
            </a:endParaRPr>
          </a:p>
        </p:txBody>
      </p:sp>
      <p:pic>
        <p:nvPicPr>
          <p:cNvPr id="6" name="Picture 5" descr="logo-presentation.png"/>
          <p:cNvPicPr>
            <a:picLocks noChangeAspect="1"/>
          </p:cNvPicPr>
          <p:nvPr/>
        </p:nvPicPr>
        <p:blipFill>
          <a:blip r:embed="rId2" cstate="print"/>
          <a:stretch>
            <a:fillRect/>
          </a:stretch>
        </p:blipFill>
        <p:spPr>
          <a:xfrm>
            <a:off x="4191000" y="5562600"/>
            <a:ext cx="1981200" cy="846581"/>
          </a:xfrm>
          <a:prstGeom prst="rect">
            <a:avLst/>
          </a:prstGeom>
        </p:spPr>
      </p:pic>
    </p:spTree>
    <p:extLst>
      <p:ext uri="{BB962C8B-B14F-4D97-AF65-F5344CB8AC3E}">
        <p14:creationId xmlns:p14="http://schemas.microsoft.com/office/powerpoint/2010/main" val="1524776998"/>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sz="quarter"/>
          </p:nvPr>
        </p:nvSpPr>
        <p:spPr/>
        <p:txBody>
          <a:bodyPr/>
          <a:lstStyle/>
          <a:p>
            <a:r>
              <a:rPr lang="en-US" i="1" dirty="0" smtClean="0"/>
              <a:t>A Day in the Life of a Social Business</a:t>
            </a:r>
            <a:endParaRPr lang="en-US" dirty="0"/>
          </a:p>
        </p:txBody>
      </p:sp>
      <p:sp>
        <p:nvSpPr>
          <p:cNvPr id="3" name="Subtitle 2"/>
          <p:cNvSpPr>
            <a:spLocks noGrp="1"/>
          </p:cNvSpPr>
          <p:nvPr>
            <p:ph type="subTitle" sz="quarter" idx="1"/>
          </p:nvPr>
        </p:nvSpPr>
        <p:spPr/>
        <p:txBody>
          <a:bodyPr/>
          <a:lstStyle/>
          <a:p>
            <a:r>
              <a:rPr lang="en-US" dirty="0" smtClean="0"/>
              <a:t>Speakers </a:t>
            </a:r>
            <a:br>
              <a:rPr lang="en-US" dirty="0" smtClean="0"/>
            </a:br>
            <a:r>
              <a:rPr lang="en-US" dirty="0" smtClean="0"/>
              <a:t>Simon Chapman – </a:t>
            </a:r>
            <a:r>
              <a:rPr lang="en-US" dirty="0" err="1" smtClean="0"/>
              <a:t>SugarCRM</a:t>
            </a:r>
            <a:r>
              <a:rPr lang="en-US" dirty="0"/>
              <a:t/>
            </a:r>
            <a:br>
              <a:rPr lang="en-US" dirty="0"/>
            </a:br>
            <a:r>
              <a:rPr lang="en-US" dirty="0" smtClean="0"/>
              <a:t>David Bushnell - </a:t>
            </a:r>
            <a:r>
              <a:rPr lang="en-US" dirty="0" err="1" smtClean="0"/>
              <a:t>EnableIT</a:t>
            </a:r>
            <a:endParaRPr lang="en-US" dirty="0"/>
          </a:p>
          <a:p>
            <a:endParaRPr lang="en-US" dirty="0"/>
          </a:p>
        </p:txBody>
      </p:sp>
      <p:sp>
        <p:nvSpPr>
          <p:cNvPr id="4" name="Footer Placeholder 3"/>
          <p:cNvSpPr>
            <a:spLocks noGrp="1"/>
          </p:cNvSpPr>
          <p:nvPr>
            <p:ph type="ftr" sz="quarter" idx="10"/>
          </p:nvPr>
        </p:nvSpPr>
        <p:spPr/>
        <p:txBody>
          <a:bodyPr/>
          <a:lstStyle/>
          <a:p>
            <a:pPr>
              <a:defRPr/>
            </a:pPr>
            <a:r>
              <a:rPr lang="en-US">
                <a:solidFill>
                  <a:srgbClr val="FFFFFF"/>
                </a:solidFill>
              </a:rPr>
              <a:t>©2011 SugarCRM Inc. All rights reserved.</a:t>
            </a:r>
            <a:endParaRPr lang="en-US" dirty="0">
              <a:solidFill>
                <a:srgbClr val="FFFFFF"/>
              </a:solidFill>
            </a:endParaRPr>
          </a:p>
        </p:txBody>
      </p:sp>
      <p:sp>
        <p:nvSpPr>
          <p:cNvPr id="5" name="TextBox 4"/>
          <p:cNvSpPr txBox="1"/>
          <p:nvPr/>
        </p:nvSpPr>
        <p:spPr>
          <a:xfrm>
            <a:off x="3200400" y="1515619"/>
            <a:ext cx="851515" cy="276999"/>
          </a:xfrm>
          <a:prstGeom prst="rect">
            <a:avLst/>
          </a:prstGeom>
          <a:noFill/>
        </p:spPr>
        <p:txBody>
          <a:bodyPr wrap="none" rtlCol="0">
            <a:spAutoFit/>
          </a:bodyPr>
          <a:lstStyle/>
          <a:p>
            <a:r>
              <a:rPr lang="en-US" sz="1200" b="1" dirty="0" smtClean="0">
                <a:solidFill>
                  <a:srgbClr val="4B4B4B"/>
                </a:solidFill>
                <a:latin typeface="Arial Narrow" pitchFamily="34" charset="0"/>
              </a:rPr>
              <a:t>Hosted By:</a:t>
            </a:r>
            <a:endParaRPr lang="en-US" sz="1200" b="1" dirty="0">
              <a:solidFill>
                <a:srgbClr val="4B4B4B"/>
              </a:solidFill>
              <a:latin typeface="Arial Narrow" pitchFamily="34" charset="0"/>
            </a:endParaRPr>
          </a:p>
        </p:txBody>
      </p:sp>
      <p:pic>
        <p:nvPicPr>
          <p:cNvPr id="6" name="Picture 5" descr="logo-presentation.png"/>
          <p:cNvPicPr>
            <a:picLocks noChangeAspect="1"/>
          </p:cNvPicPr>
          <p:nvPr/>
        </p:nvPicPr>
        <p:blipFill>
          <a:blip r:embed="rId3" cstate="print"/>
          <a:stretch>
            <a:fillRect/>
          </a:stretch>
        </p:blipFill>
        <p:spPr>
          <a:xfrm>
            <a:off x="4191000" y="1134619"/>
            <a:ext cx="1981200" cy="846581"/>
          </a:xfrm>
          <a:prstGeom prst="rect">
            <a:avLst/>
          </a:prstGeom>
        </p:spPr>
      </p:pic>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 CRM</a:t>
            </a:r>
            <a:endParaRPr lang="en-US" dirty="0"/>
          </a:p>
        </p:txBody>
      </p:sp>
      <p:sp>
        <p:nvSpPr>
          <p:cNvPr id="6" name="Rectangle 3"/>
          <p:cNvSpPr txBox="1">
            <a:spLocks noChangeArrowheads="1"/>
          </p:cNvSpPr>
          <p:nvPr/>
        </p:nvSpPr>
        <p:spPr bwMode="auto">
          <a:xfrm>
            <a:off x="406400" y="939812"/>
            <a:ext cx="8432800" cy="5196115"/>
          </a:xfrm>
          <a:prstGeom prst="rect">
            <a:avLst/>
          </a:prstGeom>
          <a:noFill/>
          <a:ln w="9525">
            <a:noFill/>
            <a:miter lim="800000"/>
            <a:headEnd/>
            <a:tailEnd/>
          </a:ln>
        </p:spPr>
        <p:txBody>
          <a:bodyPr vert="horz" wrap="square" lIns="0" tIns="45720" rIns="0" bIns="45720" numCol="1" anchor="ctr" anchorCtr="0" compatLnSpc="1">
            <a:prstTxWarp prst="textNoShape">
              <a:avLst/>
            </a:prstTxWarp>
          </a:bodyPr>
          <a:lstStyle>
            <a:lvl1pPr algn="l" rtl="0" eaLnBrk="1" fontAlgn="base" hangingPunct="1">
              <a:spcBef>
                <a:spcPct val="0"/>
              </a:spcBef>
              <a:spcAft>
                <a:spcPct val="0"/>
              </a:spcAft>
              <a:defRPr sz="3000" b="1">
                <a:solidFill>
                  <a:schemeClr val="tx2"/>
                </a:solidFill>
                <a:latin typeface="+mj-lt"/>
                <a:ea typeface="+mj-ea"/>
                <a:cs typeface="+mj-cs"/>
              </a:defRPr>
            </a:lvl1pPr>
            <a:lvl2pPr algn="l" rtl="0" eaLnBrk="1" fontAlgn="base" hangingPunct="1">
              <a:spcBef>
                <a:spcPct val="0"/>
              </a:spcBef>
              <a:spcAft>
                <a:spcPct val="0"/>
              </a:spcAft>
              <a:defRPr sz="3000" b="1">
                <a:solidFill>
                  <a:schemeClr val="tx2"/>
                </a:solidFill>
                <a:latin typeface="Arial" charset="0"/>
              </a:defRPr>
            </a:lvl2pPr>
            <a:lvl3pPr algn="l" rtl="0" eaLnBrk="1" fontAlgn="base" hangingPunct="1">
              <a:spcBef>
                <a:spcPct val="0"/>
              </a:spcBef>
              <a:spcAft>
                <a:spcPct val="0"/>
              </a:spcAft>
              <a:defRPr sz="3000" b="1">
                <a:solidFill>
                  <a:schemeClr val="tx2"/>
                </a:solidFill>
                <a:latin typeface="Arial" charset="0"/>
              </a:defRPr>
            </a:lvl3pPr>
            <a:lvl4pPr algn="l" rtl="0" eaLnBrk="1" fontAlgn="base" hangingPunct="1">
              <a:spcBef>
                <a:spcPct val="0"/>
              </a:spcBef>
              <a:spcAft>
                <a:spcPct val="0"/>
              </a:spcAft>
              <a:defRPr sz="3000" b="1">
                <a:solidFill>
                  <a:schemeClr val="tx2"/>
                </a:solidFill>
                <a:latin typeface="Arial" charset="0"/>
              </a:defRPr>
            </a:lvl4pPr>
            <a:lvl5pPr algn="l" rtl="0" eaLnBrk="1" fontAlgn="base" hangingPunct="1">
              <a:spcBef>
                <a:spcPct val="0"/>
              </a:spcBef>
              <a:spcAft>
                <a:spcPct val="0"/>
              </a:spcAft>
              <a:defRPr sz="3000" b="1">
                <a:solidFill>
                  <a:schemeClr val="tx2"/>
                </a:solidFill>
                <a:latin typeface="Arial" charset="0"/>
              </a:defRPr>
            </a:lvl5pPr>
            <a:lvl6pPr marL="457200" algn="l" rtl="0" eaLnBrk="1" fontAlgn="base" hangingPunct="1">
              <a:spcBef>
                <a:spcPct val="0"/>
              </a:spcBef>
              <a:spcAft>
                <a:spcPct val="0"/>
              </a:spcAft>
              <a:defRPr sz="3000" b="1">
                <a:solidFill>
                  <a:schemeClr val="tx2"/>
                </a:solidFill>
                <a:latin typeface="Arial" charset="0"/>
              </a:defRPr>
            </a:lvl6pPr>
            <a:lvl7pPr marL="914400" algn="l" rtl="0" eaLnBrk="1" fontAlgn="base" hangingPunct="1">
              <a:spcBef>
                <a:spcPct val="0"/>
              </a:spcBef>
              <a:spcAft>
                <a:spcPct val="0"/>
              </a:spcAft>
              <a:defRPr sz="3000" b="1">
                <a:solidFill>
                  <a:schemeClr val="tx2"/>
                </a:solidFill>
                <a:latin typeface="Arial" charset="0"/>
              </a:defRPr>
            </a:lvl7pPr>
            <a:lvl8pPr marL="1371600" algn="l" rtl="0" eaLnBrk="1" fontAlgn="base" hangingPunct="1">
              <a:spcBef>
                <a:spcPct val="0"/>
              </a:spcBef>
              <a:spcAft>
                <a:spcPct val="0"/>
              </a:spcAft>
              <a:defRPr sz="3000" b="1">
                <a:solidFill>
                  <a:schemeClr val="tx2"/>
                </a:solidFill>
                <a:latin typeface="Arial" charset="0"/>
              </a:defRPr>
            </a:lvl8pPr>
            <a:lvl9pPr marL="1828800" algn="l" rtl="0" eaLnBrk="1" fontAlgn="base" hangingPunct="1">
              <a:spcBef>
                <a:spcPct val="0"/>
              </a:spcBef>
              <a:spcAft>
                <a:spcPct val="0"/>
              </a:spcAft>
              <a:defRPr sz="3000" b="1">
                <a:solidFill>
                  <a:schemeClr val="tx2"/>
                </a:solidFill>
                <a:latin typeface="Arial" charset="0"/>
              </a:defRPr>
            </a:lvl9pPr>
          </a:lstStyle>
          <a:p>
            <a:pPr algn="ctr"/>
            <a:r>
              <a:rPr lang="en-US" sz="4800" dirty="0" smtClean="0">
                <a:solidFill>
                  <a:srgbClr val="3F3F3F">
                    <a:lumMod val="40000"/>
                    <a:lumOff val="60000"/>
                  </a:srgbClr>
                </a:solidFill>
                <a:latin typeface="Arial"/>
                <a:ea typeface="ＭＳ Ｐゴシック"/>
                <a:cs typeface="ＭＳ Ｐゴシック"/>
              </a:rPr>
              <a:t>Social CRM is about </a:t>
            </a:r>
            <a:r>
              <a:rPr lang="en-US" sz="4800" dirty="0" smtClean="0">
                <a:solidFill>
                  <a:srgbClr val="C60C30"/>
                </a:solidFill>
                <a:latin typeface="Arial"/>
                <a:ea typeface="ＭＳ Ｐゴシック"/>
                <a:cs typeface="ＭＳ Ｐゴシック"/>
              </a:rPr>
              <a:t>Acquiring</a:t>
            </a:r>
            <a:r>
              <a:rPr lang="en-US" sz="4800" dirty="0" smtClean="0">
                <a:solidFill>
                  <a:srgbClr val="3F3F3F">
                    <a:lumMod val="40000"/>
                    <a:lumOff val="60000"/>
                  </a:srgbClr>
                </a:solidFill>
                <a:latin typeface="Arial"/>
                <a:ea typeface="ＭＳ Ｐゴシック"/>
                <a:cs typeface="ＭＳ Ｐゴシック"/>
              </a:rPr>
              <a:t>, </a:t>
            </a:r>
            <a:r>
              <a:rPr lang="en-US" sz="4800" dirty="0" smtClean="0">
                <a:solidFill>
                  <a:srgbClr val="C60C30"/>
                </a:solidFill>
                <a:latin typeface="Arial"/>
                <a:ea typeface="ＭＳ Ｐゴシック"/>
                <a:cs typeface="ＭＳ Ｐゴシック"/>
              </a:rPr>
              <a:t>Growing </a:t>
            </a:r>
            <a:r>
              <a:rPr lang="en-US" sz="4800" dirty="0" smtClean="0">
                <a:solidFill>
                  <a:srgbClr val="3F3F3F">
                    <a:lumMod val="40000"/>
                    <a:lumOff val="60000"/>
                  </a:srgbClr>
                </a:solidFill>
                <a:latin typeface="Arial"/>
                <a:ea typeface="ＭＳ Ｐゴシック"/>
                <a:cs typeface="ＭＳ Ｐゴシック"/>
              </a:rPr>
              <a:t>and</a:t>
            </a:r>
            <a:r>
              <a:rPr lang="en-US" sz="4800" dirty="0" smtClean="0">
                <a:solidFill>
                  <a:srgbClr val="D2D2D2"/>
                </a:solidFill>
                <a:latin typeface="Arial"/>
                <a:ea typeface="ＭＳ Ｐゴシック"/>
                <a:cs typeface="ＭＳ Ｐゴシック"/>
              </a:rPr>
              <a:t> </a:t>
            </a:r>
            <a:r>
              <a:rPr lang="en-US" sz="4800" dirty="0" smtClean="0">
                <a:solidFill>
                  <a:srgbClr val="C60C30"/>
                </a:solidFill>
                <a:latin typeface="Arial"/>
                <a:ea typeface="ＭＳ Ｐゴシック"/>
                <a:cs typeface="ＭＳ Ｐゴシック"/>
              </a:rPr>
              <a:t>Retaining</a:t>
            </a:r>
            <a:r>
              <a:rPr lang="en-US" sz="4800" dirty="0" smtClean="0">
                <a:solidFill>
                  <a:srgbClr val="D2D2D2"/>
                </a:solidFill>
                <a:latin typeface="Arial"/>
                <a:ea typeface="ＭＳ Ｐゴシック"/>
                <a:cs typeface="ＭＳ Ｐゴシック"/>
              </a:rPr>
              <a:t> </a:t>
            </a:r>
            <a:r>
              <a:rPr lang="en-US" sz="4800" dirty="0" smtClean="0">
                <a:solidFill>
                  <a:srgbClr val="3F3F3F">
                    <a:lumMod val="40000"/>
                    <a:lumOff val="60000"/>
                  </a:srgbClr>
                </a:solidFill>
                <a:latin typeface="Arial"/>
                <a:ea typeface="ＭＳ Ｐゴシック"/>
                <a:cs typeface="ＭＳ Ｐゴシック"/>
              </a:rPr>
              <a:t>Customers</a:t>
            </a:r>
          </a:p>
        </p:txBody>
      </p:sp>
      <p:pic>
        <p:nvPicPr>
          <p:cNvPr id="4" name="Picture 3"/>
          <p:cNvPicPr>
            <a:picLocks noChangeAspect="1"/>
          </p:cNvPicPr>
          <p:nvPr/>
        </p:nvPicPr>
        <p:blipFill>
          <a:blip r:embed="rId3"/>
          <a:stretch>
            <a:fillRect/>
          </a:stretch>
        </p:blipFill>
        <p:spPr>
          <a:xfrm>
            <a:off x="3810000" y="6530249"/>
            <a:ext cx="589844" cy="251551"/>
          </a:xfrm>
          <a:prstGeom prst="rect">
            <a:avLst/>
          </a:prstGeom>
        </p:spPr>
      </p:pic>
    </p:spTree>
    <p:extLst>
      <p:ext uri="{BB962C8B-B14F-4D97-AF65-F5344CB8AC3E}">
        <p14:creationId xmlns:p14="http://schemas.microsoft.com/office/powerpoint/2010/main" val="2354989270"/>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360 Degree </a:t>
            </a:r>
            <a:r>
              <a:rPr lang="en-US" dirty="0"/>
              <a:t>V</a:t>
            </a:r>
            <a:r>
              <a:rPr lang="en-US" dirty="0" smtClean="0"/>
              <a:t>iew of the Customer</a:t>
            </a:r>
            <a:endParaRPr lang="en-US" dirty="0"/>
          </a:p>
        </p:txBody>
      </p:sp>
      <p:pic>
        <p:nvPicPr>
          <p:cNvPr id="8" name="Picture 7"/>
          <p:cNvPicPr>
            <a:picLocks noChangeAspect="1"/>
          </p:cNvPicPr>
          <p:nvPr/>
        </p:nvPicPr>
        <p:blipFill>
          <a:blip r:embed="rId3"/>
          <a:stretch>
            <a:fillRect/>
          </a:stretch>
        </p:blipFill>
        <p:spPr>
          <a:xfrm>
            <a:off x="2311400" y="1422400"/>
            <a:ext cx="4064000" cy="3390900"/>
          </a:xfrm>
          <a:prstGeom prst="rect">
            <a:avLst/>
          </a:prstGeom>
        </p:spPr>
      </p:pic>
      <p:sp>
        <p:nvSpPr>
          <p:cNvPr id="9" name="TextBox 8"/>
          <p:cNvSpPr txBox="1"/>
          <p:nvPr/>
        </p:nvSpPr>
        <p:spPr>
          <a:xfrm>
            <a:off x="381000" y="1173540"/>
            <a:ext cx="3679463" cy="1569660"/>
          </a:xfrm>
          <a:prstGeom prst="rect">
            <a:avLst/>
          </a:prstGeom>
          <a:noFill/>
        </p:spPr>
        <p:txBody>
          <a:bodyPr wrap="none" rtlCol="0">
            <a:spAutoFit/>
          </a:bodyPr>
          <a:lstStyle/>
          <a:p>
            <a:r>
              <a:rPr lang="en-US" sz="2400" dirty="0" smtClean="0">
                <a:solidFill>
                  <a:srgbClr val="4B4B4B"/>
                </a:solidFill>
              </a:rPr>
              <a:t>Traditional CRM Activities</a:t>
            </a:r>
          </a:p>
          <a:p>
            <a:pPr marL="285750" indent="-285750">
              <a:buFont typeface="Arial"/>
              <a:buChar char="•"/>
            </a:pPr>
            <a:r>
              <a:rPr lang="en-US" sz="2400" dirty="0">
                <a:solidFill>
                  <a:srgbClr val="4B4B4B"/>
                </a:solidFill>
              </a:rPr>
              <a:t>Customer Support</a:t>
            </a:r>
          </a:p>
          <a:p>
            <a:pPr marL="285750" indent="-285750">
              <a:buFont typeface="Arial"/>
              <a:buChar char="•"/>
            </a:pPr>
            <a:r>
              <a:rPr lang="en-US" sz="2400" dirty="0" smtClean="0">
                <a:solidFill>
                  <a:srgbClr val="4B4B4B"/>
                </a:solidFill>
              </a:rPr>
              <a:t>Marketing</a:t>
            </a:r>
          </a:p>
          <a:p>
            <a:pPr marL="285750" indent="-285750">
              <a:buFont typeface="Arial"/>
              <a:buChar char="•"/>
            </a:pPr>
            <a:r>
              <a:rPr lang="en-US" sz="2400" dirty="0" smtClean="0">
                <a:solidFill>
                  <a:srgbClr val="4B4B4B"/>
                </a:solidFill>
              </a:rPr>
              <a:t>Sales</a:t>
            </a:r>
          </a:p>
        </p:txBody>
      </p:sp>
      <p:sp>
        <p:nvSpPr>
          <p:cNvPr id="10" name="TextBox 9"/>
          <p:cNvSpPr txBox="1"/>
          <p:nvPr/>
        </p:nvSpPr>
        <p:spPr>
          <a:xfrm>
            <a:off x="5715000" y="1143000"/>
            <a:ext cx="3161442" cy="1569660"/>
          </a:xfrm>
          <a:prstGeom prst="rect">
            <a:avLst/>
          </a:prstGeom>
          <a:noFill/>
        </p:spPr>
        <p:txBody>
          <a:bodyPr wrap="none" rtlCol="0">
            <a:spAutoFit/>
          </a:bodyPr>
          <a:lstStyle/>
          <a:p>
            <a:r>
              <a:rPr lang="en-US" sz="2400" dirty="0" smtClean="0">
                <a:solidFill>
                  <a:srgbClr val="4B4B4B"/>
                </a:solidFill>
              </a:rPr>
              <a:t>External data sources</a:t>
            </a:r>
          </a:p>
          <a:p>
            <a:pPr marL="1200150" lvl="2" indent="-285750">
              <a:buFont typeface="Arial"/>
              <a:buChar char="•"/>
            </a:pPr>
            <a:r>
              <a:rPr lang="en-US" sz="2400" dirty="0" smtClean="0">
                <a:solidFill>
                  <a:srgbClr val="4B4B4B"/>
                </a:solidFill>
              </a:rPr>
              <a:t>ERP</a:t>
            </a:r>
          </a:p>
          <a:p>
            <a:pPr marL="1200150" lvl="2" indent="-285750">
              <a:buFont typeface="Arial"/>
              <a:buChar char="•"/>
            </a:pPr>
            <a:r>
              <a:rPr lang="en-US" sz="2400" dirty="0" smtClean="0">
                <a:solidFill>
                  <a:srgbClr val="4B4B4B"/>
                </a:solidFill>
              </a:rPr>
              <a:t>Billings </a:t>
            </a:r>
          </a:p>
          <a:p>
            <a:pPr marL="1200150" lvl="2" indent="-285750">
              <a:buFont typeface="Arial"/>
              <a:buChar char="•"/>
            </a:pPr>
            <a:r>
              <a:rPr lang="en-US" sz="2400" dirty="0" smtClean="0">
                <a:solidFill>
                  <a:srgbClr val="4B4B4B"/>
                </a:solidFill>
              </a:rPr>
              <a:t>HR</a:t>
            </a:r>
          </a:p>
        </p:txBody>
      </p:sp>
      <p:sp>
        <p:nvSpPr>
          <p:cNvPr id="11" name="TextBox 10"/>
          <p:cNvSpPr txBox="1"/>
          <p:nvPr/>
        </p:nvSpPr>
        <p:spPr>
          <a:xfrm>
            <a:off x="3258874" y="4876800"/>
            <a:ext cx="3314880" cy="1569660"/>
          </a:xfrm>
          <a:prstGeom prst="rect">
            <a:avLst/>
          </a:prstGeom>
          <a:noFill/>
        </p:spPr>
        <p:txBody>
          <a:bodyPr wrap="none" rtlCol="0">
            <a:spAutoFit/>
          </a:bodyPr>
          <a:lstStyle/>
          <a:p>
            <a:r>
              <a:rPr lang="en-US" sz="2400" dirty="0" smtClean="0">
                <a:solidFill>
                  <a:srgbClr val="4B4B4B"/>
                </a:solidFill>
              </a:rPr>
              <a:t>Social Media Networks</a:t>
            </a:r>
          </a:p>
          <a:p>
            <a:pPr marL="742950" lvl="1" indent="-285750">
              <a:buFont typeface="Arial"/>
              <a:buChar char="•"/>
            </a:pPr>
            <a:r>
              <a:rPr lang="en-US" sz="2400" dirty="0" smtClean="0">
                <a:solidFill>
                  <a:srgbClr val="4B4B4B"/>
                </a:solidFill>
              </a:rPr>
              <a:t>Facebook</a:t>
            </a:r>
          </a:p>
          <a:p>
            <a:pPr marL="742950" lvl="1" indent="-285750">
              <a:buFont typeface="Arial"/>
              <a:buChar char="•"/>
            </a:pPr>
            <a:r>
              <a:rPr lang="en-US" sz="2400" dirty="0" smtClean="0">
                <a:solidFill>
                  <a:srgbClr val="4B4B4B"/>
                </a:solidFill>
              </a:rPr>
              <a:t>Twitter</a:t>
            </a:r>
          </a:p>
          <a:p>
            <a:pPr marL="742950" lvl="1" indent="-285750">
              <a:buFont typeface="Arial"/>
              <a:buChar char="•"/>
            </a:pPr>
            <a:r>
              <a:rPr lang="en-US" sz="2400" dirty="0" smtClean="0">
                <a:solidFill>
                  <a:srgbClr val="4B4B4B"/>
                </a:solidFill>
              </a:rPr>
              <a:t>LinkedIn</a:t>
            </a:r>
          </a:p>
        </p:txBody>
      </p:sp>
      <p:pic>
        <p:nvPicPr>
          <p:cNvPr id="7" name="Picture 6"/>
          <p:cNvPicPr>
            <a:picLocks noChangeAspect="1"/>
          </p:cNvPicPr>
          <p:nvPr/>
        </p:nvPicPr>
        <p:blipFill>
          <a:blip r:embed="rId4"/>
          <a:stretch>
            <a:fillRect/>
          </a:stretch>
        </p:blipFill>
        <p:spPr>
          <a:xfrm>
            <a:off x="3810000" y="6553200"/>
            <a:ext cx="589844" cy="251551"/>
          </a:xfrm>
          <a:prstGeom prst="rect">
            <a:avLst/>
          </a:prstGeom>
        </p:spPr>
      </p:pic>
    </p:spTree>
    <p:extLst>
      <p:ext uri="{BB962C8B-B14F-4D97-AF65-F5344CB8AC3E}">
        <p14:creationId xmlns:p14="http://schemas.microsoft.com/office/powerpoint/2010/main" val="3201864373"/>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Marketing Creates a Campaign</a:t>
            </a:r>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557059994"/>
              </p:ext>
            </p:extLst>
          </p:nvPr>
        </p:nvGraphicFramePr>
        <p:xfrm>
          <a:off x="457200" y="762000"/>
          <a:ext cx="8001000" cy="5638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3"/>
          <p:cNvPicPr>
            <a:picLocks noChangeAspect="1"/>
          </p:cNvPicPr>
          <p:nvPr/>
        </p:nvPicPr>
        <p:blipFill>
          <a:blip r:embed="rId7"/>
          <a:stretch>
            <a:fillRect/>
          </a:stretch>
        </p:blipFill>
        <p:spPr>
          <a:xfrm>
            <a:off x="3810000" y="6530249"/>
            <a:ext cx="589844" cy="251551"/>
          </a:xfrm>
          <a:prstGeom prst="rect">
            <a:avLst/>
          </a:prstGeom>
        </p:spPr>
      </p:pic>
    </p:spTree>
    <p:extLst>
      <p:ext uri="{BB962C8B-B14F-4D97-AF65-F5344CB8AC3E}">
        <p14:creationId xmlns:p14="http://schemas.microsoft.com/office/powerpoint/2010/main" val="513942121"/>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A Prospect </a:t>
            </a:r>
            <a:r>
              <a:rPr lang="en-US" dirty="0"/>
              <a:t>R</a:t>
            </a:r>
            <a:r>
              <a:rPr lang="en-US" dirty="0" smtClean="0"/>
              <a:t>esponds</a:t>
            </a:r>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638406264"/>
              </p:ext>
            </p:extLst>
          </p:nvPr>
        </p:nvGraphicFramePr>
        <p:xfrm>
          <a:off x="457200" y="762000"/>
          <a:ext cx="8001000" cy="5638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3"/>
          <p:cNvPicPr>
            <a:picLocks noChangeAspect="1"/>
          </p:cNvPicPr>
          <p:nvPr/>
        </p:nvPicPr>
        <p:blipFill>
          <a:blip r:embed="rId7"/>
          <a:stretch>
            <a:fillRect/>
          </a:stretch>
        </p:blipFill>
        <p:spPr>
          <a:xfrm>
            <a:off x="3810000" y="6530249"/>
            <a:ext cx="589844" cy="251551"/>
          </a:xfrm>
          <a:prstGeom prst="rect">
            <a:avLst/>
          </a:prstGeom>
        </p:spPr>
      </p:pic>
    </p:spTree>
    <p:extLst>
      <p:ext uri="{BB962C8B-B14F-4D97-AF65-F5344CB8AC3E}">
        <p14:creationId xmlns:p14="http://schemas.microsoft.com/office/powerpoint/2010/main" val="356843271"/>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sz="quarter"/>
          </p:nvPr>
        </p:nvSpPr>
        <p:spPr/>
        <p:txBody>
          <a:bodyPr/>
          <a:lstStyle/>
          <a:p>
            <a:r>
              <a:rPr lang="en-US" i="1" dirty="0" smtClean="0"/>
              <a:t>Business Angels</a:t>
            </a:r>
            <a:endParaRPr lang="en-US" dirty="0"/>
          </a:p>
        </p:txBody>
      </p:sp>
      <p:sp>
        <p:nvSpPr>
          <p:cNvPr id="3" name="Subtitle 2"/>
          <p:cNvSpPr>
            <a:spLocks noGrp="1"/>
          </p:cNvSpPr>
          <p:nvPr>
            <p:ph type="subTitle" sz="quarter" idx="1"/>
          </p:nvPr>
        </p:nvSpPr>
        <p:spPr/>
        <p:txBody>
          <a:bodyPr/>
          <a:lstStyle/>
          <a:p>
            <a:r>
              <a:rPr lang="en-US" dirty="0"/>
              <a:t>Speaker </a:t>
            </a:r>
            <a:r>
              <a:rPr lang="en-US" dirty="0" smtClean="0"/>
              <a:t>Roderick Beer, Operations Manager</a:t>
            </a:r>
          </a:p>
          <a:p>
            <a:endParaRPr lang="en-US" dirty="0"/>
          </a:p>
          <a:p>
            <a:endParaRPr lang="en-US" dirty="0"/>
          </a:p>
        </p:txBody>
      </p:sp>
      <p:sp>
        <p:nvSpPr>
          <p:cNvPr id="4" name="Footer Placeholder 3"/>
          <p:cNvSpPr>
            <a:spLocks noGrp="1"/>
          </p:cNvSpPr>
          <p:nvPr>
            <p:ph type="ftr" sz="quarter" idx="10"/>
          </p:nvPr>
        </p:nvSpPr>
        <p:spPr/>
        <p:txBody>
          <a:bodyPr/>
          <a:lstStyle/>
          <a:p>
            <a:pPr>
              <a:defRPr/>
            </a:pPr>
            <a:r>
              <a:rPr lang="en-US">
                <a:solidFill>
                  <a:srgbClr val="FFFFFF"/>
                </a:solidFill>
              </a:rPr>
              <a:t>©2011 SugarCRM Inc. All rights reserved.</a:t>
            </a:r>
            <a:endParaRPr lang="en-US" dirty="0">
              <a:solidFill>
                <a:srgbClr val="FFFFFF"/>
              </a:solidFill>
            </a:endParaRPr>
          </a:p>
        </p:txBody>
      </p:sp>
      <p:pic>
        <p:nvPicPr>
          <p:cNvPr id="6" name="Picture 5" descr="Beer Logo - J-Peg.jpg"/>
          <p:cNvPicPr>
            <a:picLocks noChangeAspect="1"/>
          </p:cNvPicPr>
          <p:nvPr/>
        </p:nvPicPr>
        <p:blipFill>
          <a:blip r:embed="rId3" cstate="print"/>
          <a:stretch>
            <a:fillRect/>
          </a:stretch>
        </p:blipFill>
        <p:spPr>
          <a:xfrm>
            <a:off x="2666999" y="3810000"/>
            <a:ext cx="4016911" cy="838200"/>
          </a:xfrm>
          <a:prstGeom prst="rect">
            <a:avLst/>
          </a:prstGeom>
        </p:spPr>
      </p:pic>
      <p:sp>
        <p:nvSpPr>
          <p:cNvPr id="7" name="TextBox 6"/>
          <p:cNvSpPr txBox="1"/>
          <p:nvPr/>
        </p:nvSpPr>
        <p:spPr>
          <a:xfrm>
            <a:off x="3200400" y="1363219"/>
            <a:ext cx="851515" cy="276999"/>
          </a:xfrm>
          <a:prstGeom prst="rect">
            <a:avLst/>
          </a:prstGeom>
          <a:noFill/>
        </p:spPr>
        <p:txBody>
          <a:bodyPr wrap="none" rtlCol="0">
            <a:spAutoFit/>
          </a:bodyPr>
          <a:lstStyle/>
          <a:p>
            <a:r>
              <a:rPr lang="en-US" sz="1200" b="1" dirty="0" smtClean="0">
                <a:solidFill>
                  <a:srgbClr val="4B4B4B"/>
                </a:solidFill>
                <a:latin typeface="Arial Narrow" pitchFamily="34" charset="0"/>
              </a:rPr>
              <a:t>Hosted By:</a:t>
            </a:r>
            <a:endParaRPr lang="en-US" sz="1200" b="1" dirty="0">
              <a:solidFill>
                <a:srgbClr val="4B4B4B"/>
              </a:solidFill>
              <a:latin typeface="Arial Narrow" pitchFamily="34" charset="0"/>
            </a:endParaRPr>
          </a:p>
        </p:txBody>
      </p:sp>
      <p:pic>
        <p:nvPicPr>
          <p:cNvPr id="8" name="Picture 7" descr="logo-presentation.png"/>
          <p:cNvPicPr>
            <a:picLocks noChangeAspect="1"/>
          </p:cNvPicPr>
          <p:nvPr/>
        </p:nvPicPr>
        <p:blipFill>
          <a:blip r:embed="rId4" cstate="print"/>
          <a:stretch>
            <a:fillRect/>
          </a:stretch>
        </p:blipFill>
        <p:spPr>
          <a:xfrm>
            <a:off x="4191000" y="982219"/>
            <a:ext cx="1981200" cy="846581"/>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Sales Works the Lead</a:t>
            </a:r>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63799755"/>
              </p:ext>
            </p:extLst>
          </p:nvPr>
        </p:nvGraphicFramePr>
        <p:xfrm>
          <a:off x="457200" y="762000"/>
          <a:ext cx="8001000" cy="5638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3"/>
          <p:cNvPicPr>
            <a:picLocks noChangeAspect="1"/>
          </p:cNvPicPr>
          <p:nvPr/>
        </p:nvPicPr>
        <p:blipFill>
          <a:blip r:embed="rId7"/>
          <a:stretch>
            <a:fillRect/>
          </a:stretch>
        </p:blipFill>
        <p:spPr>
          <a:xfrm>
            <a:off x="3810000" y="6530249"/>
            <a:ext cx="589844" cy="251551"/>
          </a:xfrm>
          <a:prstGeom prst="rect">
            <a:avLst/>
          </a:prstGeom>
        </p:spPr>
      </p:pic>
    </p:spTree>
    <p:extLst>
      <p:ext uri="{BB962C8B-B14F-4D97-AF65-F5344CB8AC3E}">
        <p14:creationId xmlns:p14="http://schemas.microsoft.com/office/powerpoint/2010/main" val="416284587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Sales and the </a:t>
            </a:r>
            <a:r>
              <a:rPr lang="en-US" dirty="0"/>
              <a:t>P</a:t>
            </a:r>
            <a:r>
              <a:rPr lang="en-US" dirty="0" smtClean="0"/>
              <a:t>rospect Interact </a:t>
            </a:r>
            <a:r>
              <a:rPr lang="en-US" dirty="0"/>
              <a:t>S</a:t>
            </a:r>
            <a:r>
              <a:rPr lang="en-US" dirty="0" smtClean="0"/>
              <a:t>ocially</a:t>
            </a:r>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023811804"/>
              </p:ext>
            </p:extLst>
          </p:nvPr>
        </p:nvGraphicFramePr>
        <p:xfrm>
          <a:off x="457200" y="762000"/>
          <a:ext cx="8001000" cy="5638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3"/>
          <p:cNvPicPr>
            <a:picLocks noChangeAspect="1"/>
          </p:cNvPicPr>
          <p:nvPr/>
        </p:nvPicPr>
        <p:blipFill>
          <a:blip r:embed="rId7"/>
          <a:stretch>
            <a:fillRect/>
          </a:stretch>
        </p:blipFill>
        <p:spPr>
          <a:xfrm>
            <a:off x="3810000" y="6530249"/>
            <a:ext cx="589844" cy="251551"/>
          </a:xfrm>
          <a:prstGeom prst="rect">
            <a:avLst/>
          </a:prstGeom>
        </p:spPr>
      </p:pic>
    </p:spTree>
    <p:extLst>
      <p:ext uri="{BB962C8B-B14F-4D97-AF65-F5344CB8AC3E}">
        <p14:creationId xmlns:p14="http://schemas.microsoft.com/office/powerpoint/2010/main" val="538013908"/>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Management Views the </a:t>
            </a:r>
            <a:r>
              <a:rPr lang="en-US" dirty="0"/>
              <a:t>F</a:t>
            </a:r>
            <a:r>
              <a:rPr lang="en-US" dirty="0" smtClean="0"/>
              <a:t>orecast</a:t>
            </a:r>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012086395"/>
              </p:ext>
            </p:extLst>
          </p:nvPr>
        </p:nvGraphicFramePr>
        <p:xfrm>
          <a:off x="457200" y="762000"/>
          <a:ext cx="8001000" cy="5638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3"/>
          <p:cNvPicPr>
            <a:picLocks noChangeAspect="1"/>
          </p:cNvPicPr>
          <p:nvPr/>
        </p:nvPicPr>
        <p:blipFill>
          <a:blip r:embed="rId7"/>
          <a:stretch>
            <a:fillRect/>
          </a:stretch>
        </p:blipFill>
        <p:spPr>
          <a:xfrm>
            <a:off x="3810000" y="6530249"/>
            <a:ext cx="589844" cy="251551"/>
          </a:xfrm>
          <a:prstGeom prst="rect">
            <a:avLst/>
          </a:prstGeom>
        </p:spPr>
      </p:pic>
    </p:spTree>
    <p:extLst>
      <p:ext uri="{BB962C8B-B14F-4D97-AF65-F5344CB8AC3E}">
        <p14:creationId xmlns:p14="http://schemas.microsoft.com/office/powerpoint/2010/main" val="155400771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Hand over to Customer Support</a:t>
            </a:r>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344101734"/>
              </p:ext>
            </p:extLst>
          </p:nvPr>
        </p:nvGraphicFramePr>
        <p:xfrm>
          <a:off x="457200" y="762000"/>
          <a:ext cx="8001000" cy="5638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3"/>
          <p:cNvPicPr>
            <a:picLocks noChangeAspect="1"/>
          </p:cNvPicPr>
          <p:nvPr/>
        </p:nvPicPr>
        <p:blipFill>
          <a:blip r:embed="rId7"/>
          <a:stretch>
            <a:fillRect/>
          </a:stretch>
        </p:blipFill>
        <p:spPr>
          <a:xfrm>
            <a:off x="3810000" y="6530249"/>
            <a:ext cx="589844" cy="251551"/>
          </a:xfrm>
          <a:prstGeom prst="rect">
            <a:avLst/>
          </a:prstGeom>
        </p:spPr>
      </p:pic>
    </p:spTree>
    <p:extLst>
      <p:ext uri="{BB962C8B-B14F-4D97-AF65-F5344CB8AC3E}">
        <p14:creationId xmlns:p14="http://schemas.microsoft.com/office/powerpoint/2010/main" val="32160958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The Customer Opens a Support Ticket</a:t>
            </a:r>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736196612"/>
              </p:ext>
            </p:extLst>
          </p:nvPr>
        </p:nvGraphicFramePr>
        <p:xfrm>
          <a:off x="457200" y="762000"/>
          <a:ext cx="8001000" cy="5638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3"/>
          <p:cNvPicPr>
            <a:picLocks noChangeAspect="1"/>
          </p:cNvPicPr>
          <p:nvPr/>
        </p:nvPicPr>
        <p:blipFill>
          <a:blip r:embed="rId7"/>
          <a:stretch>
            <a:fillRect/>
          </a:stretch>
        </p:blipFill>
        <p:spPr>
          <a:xfrm>
            <a:off x="3810000" y="6530249"/>
            <a:ext cx="589844" cy="251551"/>
          </a:xfrm>
          <a:prstGeom prst="rect">
            <a:avLst/>
          </a:prstGeom>
        </p:spPr>
      </p:pic>
    </p:spTree>
    <p:extLst>
      <p:ext uri="{BB962C8B-B14F-4D97-AF65-F5344CB8AC3E}">
        <p14:creationId xmlns:p14="http://schemas.microsoft.com/office/powerpoint/2010/main" val="10143397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Marketing Reviews the </a:t>
            </a:r>
            <a:r>
              <a:rPr lang="en-US" dirty="0"/>
              <a:t>C</a:t>
            </a:r>
            <a:r>
              <a:rPr lang="en-US" dirty="0" smtClean="0"/>
              <a:t>ampaign’s ROI</a:t>
            </a:r>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954883478"/>
              </p:ext>
            </p:extLst>
          </p:nvPr>
        </p:nvGraphicFramePr>
        <p:xfrm>
          <a:off x="457200" y="762000"/>
          <a:ext cx="8001000" cy="5638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3"/>
          <p:cNvPicPr>
            <a:picLocks noChangeAspect="1"/>
          </p:cNvPicPr>
          <p:nvPr/>
        </p:nvPicPr>
        <p:blipFill>
          <a:blip r:embed="rId7"/>
          <a:stretch>
            <a:fillRect/>
          </a:stretch>
        </p:blipFill>
        <p:spPr>
          <a:xfrm>
            <a:off x="3810000" y="6530249"/>
            <a:ext cx="589844" cy="251551"/>
          </a:xfrm>
          <a:prstGeom prst="rect">
            <a:avLst/>
          </a:prstGeom>
        </p:spPr>
      </p:pic>
    </p:spTree>
    <p:extLst>
      <p:ext uri="{BB962C8B-B14F-4D97-AF65-F5344CB8AC3E}">
        <p14:creationId xmlns:p14="http://schemas.microsoft.com/office/powerpoint/2010/main" val="179275454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Social Business</a:t>
            </a:r>
            <a:endParaRPr lang="en-US" dirty="0"/>
          </a:p>
        </p:txBody>
      </p:sp>
      <p:pic>
        <p:nvPicPr>
          <p:cNvPr id="7" name="Content Placeholder 6"/>
          <p:cNvPicPr>
            <a:picLocks noGrp="1" noChangeAspect="1"/>
          </p:cNvPicPr>
          <p:nvPr>
            <p:ph idx="1"/>
          </p:nvPr>
        </p:nvPicPr>
        <p:blipFill rotWithShape="1">
          <a:blip r:embed="rId2"/>
          <a:srcRect t="185" b="7849"/>
          <a:stretch/>
        </p:blipFill>
        <p:spPr>
          <a:xfrm>
            <a:off x="457200" y="685800"/>
            <a:ext cx="8382000" cy="5486400"/>
          </a:xfrm>
        </p:spPr>
      </p:pic>
      <p:sp>
        <p:nvSpPr>
          <p:cNvPr id="8" name="Rectangle 7"/>
          <p:cNvSpPr/>
          <p:nvPr/>
        </p:nvSpPr>
        <p:spPr>
          <a:xfrm>
            <a:off x="1981200" y="1905000"/>
            <a:ext cx="6705600" cy="4419600"/>
          </a:xfrm>
          <a:prstGeom prst="rect">
            <a:avLst/>
          </a:prstGeom>
          <a:solidFill>
            <a:schemeClr val="accent5">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smtClean="0">
              <a:solidFill>
                <a:srgbClr val="4B4B4B"/>
              </a:solidFill>
              <a:latin typeface="Arial"/>
            </a:endParaRPr>
          </a:p>
          <a:p>
            <a:endParaRPr lang="en-US" dirty="0">
              <a:solidFill>
                <a:srgbClr val="4B4B4B"/>
              </a:solidFill>
              <a:latin typeface="Arial"/>
            </a:endParaRPr>
          </a:p>
          <a:p>
            <a:endParaRPr lang="en-US" dirty="0" smtClean="0">
              <a:solidFill>
                <a:srgbClr val="4B4B4B"/>
              </a:solidFill>
              <a:latin typeface="Arial"/>
            </a:endParaRPr>
          </a:p>
          <a:p>
            <a:endParaRPr lang="en-US" dirty="0" smtClean="0">
              <a:solidFill>
                <a:srgbClr val="4B4B4B"/>
              </a:solidFill>
              <a:latin typeface="Arial"/>
            </a:endParaRPr>
          </a:p>
          <a:p>
            <a:endParaRPr lang="en-US" dirty="0">
              <a:solidFill>
                <a:srgbClr val="4B4B4B"/>
              </a:solidFill>
              <a:latin typeface="Arial"/>
            </a:endParaRPr>
          </a:p>
          <a:p>
            <a:endParaRPr lang="en-US" dirty="0" smtClean="0">
              <a:solidFill>
                <a:srgbClr val="4B4B4B"/>
              </a:solidFill>
              <a:latin typeface="Arial"/>
            </a:endParaRPr>
          </a:p>
          <a:p>
            <a:endParaRPr lang="en-US" dirty="0">
              <a:solidFill>
                <a:srgbClr val="4B4B4B"/>
              </a:solidFill>
              <a:latin typeface="Arial"/>
            </a:endParaRPr>
          </a:p>
          <a:p>
            <a:endParaRPr lang="en-US" dirty="0" smtClean="0">
              <a:solidFill>
                <a:srgbClr val="4B4B4B"/>
              </a:solidFill>
              <a:latin typeface="Arial"/>
            </a:endParaRPr>
          </a:p>
          <a:p>
            <a:endParaRPr lang="en-US" dirty="0" smtClean="0">
              <a:solidFill>
                <a:srgbClr val="4B4B4B"/>
              </a:solidFill>
              <a:latin typeface="Arial"/>
            </a:endParaRPr>
          </a:p>
          <a:p>
            <a:endParaRPr lang="en-US" dirty="0">
              <a:solidFill>
                <a:srgbClr val="FFFFFF"/>
              </a:solidFill>
              <a:latin typeface="Arial"/>
            </a:endParaRPr>
          </a:p>
          <a:p>
            <a:endParaRPr lang="en-US" dirty="0">
              <a:solidFill>
                <a:srgbClr val="FFFFFF"/>
              </a:solidFill>
              <a:latin typeface="Arial"/>
            </a:endParaRPr>
          </a:p>
        </p:txBody>
      </p:sp>
      <p:pic>
        <p:nvPicPr>
          <p:cNvPr id="9" name="Picture 8" descr="jane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21335" y="2133600"/>
            <a:ext cx="993465" cy="993465"/>
          </a:xfrm>
          <a:prstGeom prst="rect">
            <a:avLst/>
          </a:prstGeom>
        </p:spPr>
      </p:pic>
      <p:pic>
        <p:nvPicPr>
          <p:cNvPr id="10" name="Picture 9" descr="regina1.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24200" y="4041465"/>
            <a:ext cx="993465" cy="993465"/>
          </a:xfrm>
          <a:prstGeom prst="rect">
            <a:avLst/>
          </a:prstGeom>
        </p:spPr>
      </p:pic>
      <p:pic>
        <p:nvPicPr>
          <p:cNvPr id="11" name="Picture 10" descr="will.gi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87538" y="2133600"/>
            <a:ext cx="1000991" cy="1000991"/>
          </a:xfrm>
          <a:prstGeom prst="rect">
            <a:avLst/>
          </a:prstGeom>
        </p:spPr>
      </p:pic>
      <p:pic>
        <p:nvPicPr>
          <p:cNvPr id="12" name="Picture 11" descr="jim.gi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63738" y="4041465"/>
            <a:ext cx="993465" cy="993465"/>
          </a:xfrm>
          <a:prstGeom prst="rect">
            <a:avLst/>
          </a:prstGeom>
        </p:spPr>
      </p:pic>
      <p:sp>
        <p:nvSpPr>
          <p:cNvPr id="13" name="TextBox 12"/>
          <p:cNvSpPr txBox="1"/>
          <p:nvPr/>
        </p:nvSpPr>
        <p:spPr>
          <a:xfrm>
            <a:off x="2422793" y="3203265"/>
            <a:ext cx="2429872" cy="646331"/>
          </a:xfrm>
          <a:prstGeom prst="rect">
            <a:avLst/>
          </a:prstGeom>
          <a:noFill/>
        </p:spPr>
        <p:txBody>
          <a:bodyPr wrap="none" rtlCol="0">
            <a:spAutoFit/>
          </a:bodyPr>
          <a:lstStyle/>
          <a:p>
            <a:pPr algn="ctr"/>
            <a:r>
              <a:rPr lang="en-US" dirty="0" smtClean="0">
                <a:solidFill>
                  <a:srgbClr val="4B4B4B"/>
                </a:solidFill>
              </a:rPr>
              <a:t>Jane Fitzpatrick</a:t>
            </a:r>
          </a:p>
          <a:p>
            <a:r>
              <a:rPr lang="en-US" dirty="0" smtClean="0">
                <a:solidFill>
                  <a:srgbClr val="4B4B4B"/>
                </a:solidFill>
              </a:rPr>
              <a:t>Campaigns Marketing</a:t>
            </a:r>
            <a:endParaRPr lang="en-US" dirty="0">
              <a:solidFill>
                <a:srgbClr val="4B4B4B"/>
              </a:solidFill>
            </a:endParaRPr>
          </a:p>
        </p:txBody>
      </p:sp>
      <p:sp>
        <p:nvSpPr>
          <p:cNvPr id="14" name="TextBox 13"/>
          <p:cNvSpPr txBox="1"/>
          <p:nvPr/>
        </p:nvSpPr>
        <p:spPr>
          <a:xfrm>
            <a:off x="5748005" y="3203265"/>
            <a:ext cx="2006729" cy="646331"/>
          </a:xfrm>
          <a:prstGeom prst="rect">
            <a:avLst/>
          </a:prstGeom>
          <a:noFill/>
        </p:spPr>
        <p:txBody>
          <a:bodyPr wrap="none" rtlCol="0">
            <a:spAutoFit/>
          </a:bodyPr>
          <a:lstStyle/>
          <a:p>
            <a:pPr algn="ctr"/>
            <a:r>
              <a:rPr lang="en-US" dirty="0" smtClean="0">
                <a:solidFill>
                  <a:srgbClr val="4B4B4B"/>
                </a:solidFill>
              </a:rPr>
              <a:t>Will Westin</a:t>
            </a:r>
          </a:p>
          <a:p>
            <a:r>
              <a:rPr lang="en-US" dirty="0" smtClean="0">
                <a:solidFill>
                  <a:srgbClr val="4B4B4B"/>
                </a:solidFill>
              </a:rPr>
              <a:t>Account Manager</a:t>
            </a:r>
            <a:endParaRPr lang="en-US" dirty="0">
              <a:solidFill>
                <a:srgbClr val="4B4B4B"/>
              </a:solidFill>
            </a:endParaRPr>
          </a:p>
        </p:txBody>
      </p:sp>
      <p:sp>
        <p:nvSpPr>
          <p:cNvPr id="15" name="TextBox 14"/>
          <p:cNvSpPr txBox="1"/>
          <p:nvPr/>
        </p:nvSpPr>
        <p:spPr>
          <a:xfrm>
            <a:off x="2438400" y="5184466"/>
            <a:ext cx="2514600" cy="923330"/>
          </a:xfrm>
          <a:prstGeom prst="rect">
            <a:avLst/>
          </a:prstGeom>
          <a:noFill/>
        </p:spPr>
        <p:txBody>
          <a:bodyPr wrap="square" rtlCol="0">
            <a:spAutoFit/>
          </a:bodyPr>
          <a:lstStyle/>
          <a:p>
            <a:pPr algn="ctr"/>
            <a:r>
              <a:rPr lang="en-US" dirty="0" smtClean="0">
                <a:solidFill>
                  <a:srgbClr val="4B4B4B"/>
                </a:solidFill>
              </a:rPr>
              <a:t>Regina </a:t>
            </a:r>
            <a:r>
              <a:rPr lang="en-US" dirty="0" err="1" smtClean="0">
                <a:solidFill>
                  <a:srgbClr val="4B4B4B"/>
                </a:solidFill>
              </a:rPr>
              <a:t>Lazlow</a:t>
            </a:r>
            <a:endParaRPr lang="en-US" dirty="0">
              <a:solidFill>
                <a:srgbClr val="4B4B4B"/>
              </a:solidFill>
            </a:endParaRPr>
          </a:p>
          <a:p>
            <a:pPr algn="ctr"/>
            <a:r>
              <a:rPr lang="en-US" dirty="0" smtClean="0">
                <a:solidFill>
                  <a:srgbClr val="4B4B4B"/>
                </a:solidFill>
              </a:rPr>
              <a:t>Customer Service Representative </a:t>
            </a:r>
            <a:endParaRPr lang="en-US" dirty="0">
              <a:solidFill>
                <a:srgbClr val="4B4B4B"/>
              </a:solidFill>
            </a:endParaRPr>
          </a:p>
        </p:txBody>
      </p:sp>
      <p:sp>
        <p:nvSpPr>
          <p:cNvPr id="16" name="TextBox 15"/>
          <p:cNvSpPr txBox="1"/>
          <p:nvPr/>
        </p:nvSpPr>
        <p:spPr>
          <a:xfrm>
            <a:off x="6065808" y="5184466"/>
            <a:ext cx="1493330" cy="646331"/>
          </a:xfrm>
          <a:prstGeom prst="rect">
            <a:avLst/>
          </a:prstGeom>
          <a:noFill/>
        </p:spPr>
        <p:txBody>
          <a:bodyPr wrap="none" rtlCol="0">
            <a:spAutoFit/>
          </a:bodyPr>
          <a:lstStyle/>
          <a:p>
            <a:pPr algn="ctr"/>
            <a:r>
              <a:rPr lang="en-US" dirty="0" smtClean="0">
                <a:solidFill>
                  <a:srgbClr val="4B4B4B"/>
                </a:solidFill>
              </a:rPr>
              <a:t>Jim Brennan</a:t>
            </a:r>
          </a:p>
          <a:p>
            <a:pPr algn="ctr"/>
            <a:r>
              <a:rPr lang="en-US" dirty="0" smtClean="0">
                <a:solidFill>
                  <a:srgbClr val="4B4B4B"/>
                </a:solidFill>
              </a:rPr>
              <a:t>VP Sales</a:t>
            </a:r>
            <a:endParaRPr lang="en-US" dirty="0">
              <a:solidFill>
                <a:srgbClr val="4B4B4B"/>
              </a:solidFill>
            </a:endParaRPr>
          </a:p>
        </p:txBody>
      </p:sp>
      <p:pic>
        <p:nvPicPr>
          <p:cNvPr id="17" name="Picture 16"/>
          <p:cNvPicPr>
            <a:picLocks noChangeAspect="1"/>
          </p:cNvPicPr>
          <p:nvPr/>
        </p:nvPicPr>
        <p:blipFill>
          <a:blip r:embed="rId7"/>
          <a:stretch>
            <a:fillRect/>
          </a:stretch>
        </p:blipFill>
        <p:spPr>
          <a:xfrm>
            <a:off x="3810000" y="6530249"/>
            <a:ext cx="589844" cy="251551"/>
          </a:xfrm>
          <a:prstGeom prst="rect">
            <a:avLst/>
          </a:prstGeom>
        </p:spPr>
      </p:pic>
    </p:spTree>
    <p:extLst>
      <p:ext uri="{BB962C8B-B14F-4D97-AF65-F5344CB8AC3E}">
        <p14:creationId xmlns:p14="http://schemas.microsoft.com/office/powerpoint/2010/main" val="8907331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This Demo, You Will Observe:</a:t>
            </a:r>
            <a:endParaRPr lang="en-US" dirty="0"/>
          </a:p>
        </p:txBody>
      </p:sp>
      <p:sp>
        <p:nvSpPr>
          <p:cNvPr id="3" name="Content Placeholder 2"/>
          <p:cNvSpPr>
            <a:spLocks noGrp="1"/>
          </p:cNvSpPr>
          <p:nvPr>
            <p:ph idx="1"/>
          </p:nvPr>
        </p:nvSpPr>
        <p:spPr>
          <a:xfrm>
            <a:off x="457200" y="838200"/>
            <a:ext cx="8382000" cy="5029200"/>
          </a:xfrm>
        </p:spPr>
        <p:txBody>
          <a:bodyPr/>
          <a:lstStyle/>
          <a:p>
            <a:r>
              <a:rPr lang="en-US" dirty="0" smtClean="0"/>
              <a:t>Marketing</a:t>
            </a:r>
          </a:p>
          <a:p>
            <a:pPr lvl="1"/>
            <a:r>
              <a:rPr lang="en-US" dirty="0" smtClean="0"/>
              <a:t>Campaigns</a:t>
            </a:r>
          </a:p>
          <a:p>
            <a:pPr lvl="1"/>
            <a:r>
              <a:rPr lang="en-US" dirty="0" smtClean="0"/>
              <a:t>ROI</a:t>
            </a:r>
          </a:p>
          <a:p>
            <a:pPr lvl="1"/>
            <a:r>
              <a:rPr lang="en-US" dirty="0" smtClean="0"/>
              <a:t>Web to lead capture form</a:t>
            </a:r>
          </a:p>
          <a:p>
            <a:r>
              <a:rPr lang="en-US" dirty="0" smtClean="0"/>
              <a:t>Sales</a:t>
            </a:r>
          </a:p>
          <a:p>
            <a:pPr lvl="1"/>
            <a:r>
              <a:rPr lang="en-US" dirty="0" smtClean="0"/>
              <a:t>Sales funnel flow</a:t>
            </a:r>
          </a:p>
          <a:p>
            <a:pPr lvl="1"/>
            <a:r>
              <a:rPr lang="en-US" dirty="0" smtClean="0"/>
              <a:t>Social and mobile CRM integration</a:t>
            </a:r>
          </a:p>
          <a:p>
            <a:pPr lvl="1"/>
            <a:r>
              <a:rPr lang="en-US" dirty="0" smtClean="0"/>
              <a:t>Business process integration</a:t>
            </a:r>
          </a:p>
          <a:p>
            <a:r>
              <a:rPr lang="en-US" dirty="0" smtClean="0"/>
              <a:t>Management </a:t>
            </a:r>
            <a:r>
              <a:rPr lang="en-US" dirty="0"/>
              <a:t>reporting</a:t>
            </a:r>
          </a:p>
          <a:p>
            <a:pPr lvl="1"/>
            <a:r>
              <a:rPr lang="en-US" dirty="0"/>
              <a:t>Pipeline reporting</a:t>
            </a:r>
          </a:p>
          <a:p>
            <a:pPr lvl="1"/>
            <a:r>
              <a:rPr lang="en-US" dirty="0" smtClean="0"/>
              <a:t>Business </a:t>
            </a:r>
            <a:r>
              <a:rPr lang="en-US" dirty="0"/>
              <a:t>intelligence</a:t>
            </a:r>
          </a:p>
          <a:p>
            <a:r>
              <a:rPr lang="en-US" dirty="0" smtClean="0"/>
              <a:t>Support</a:t>
            </a:r>
          </a:p>
          <a:p>
            <a:pPr lvl="1"/>
            <a:r>
              <a:rPr lang="en-US" dirty="0" smtClean="0"/>
              <a:t>Handoff from sales to support</a:t>
            </a:r>
          </a:p>
          <a:p>
            <a:pPr lvl="1"/>
            <a:r>
              <a:rPr lang="en-US" dirty="0" smtClean="0"/>
              <a:t>Case management</a:t>
            </a:r>
          </a:p>
          <a:p>
            <a:pPr lvl="1"/>
            <a:endParaRPr lang="en-US" dirty="0"/>
          </a:p>
          <a:p>
            <a:pPr lvl="1"/>
            <a:endParaRPr lang="en-US" dirty="0" smtClean="0"/>
          </a:p>
          <a:p>
            <a:pPr lvl="1"/>
            <a:endParaRPr lang="en-US" dirty="0"/>
          </a:p>
        </p:txBody>
      </p:sp>
      <p:pic>
        <p:nvPicPr>
          <p:cNvPr id="4" name="Picture 3"/>
          <p:cNvPicPr>
            <a:picLocks noChangeAspect="1"/>
          </p:cNvPicPr>
          <p:nvPr/>
        </p:nvPicPr>
        <p:blipFill>
          <a:blip r:embed="rId3"/>
          <a:stretch>
            <a:fillRect/>
          </a:stretch>
        </p:blipFill>
        <p:spPr>
          <a:xfrm>
            <a:off x="3810000" y="6530249"/>
            <a:ext cx="589844" cy="251551"/>
          </a:xfrm>
          <a:prstGeom prst="rect">
            <a:avLst/>
          </a:prstGeom>
        </p:spPr>
      </p:pic>
    </p:spTree>
    <p:extLst>
      <p:ext uri="{BB962C8B-B14F-4D97-AF65-F5344CB8AC3E}">
        <p14:creationId xmlns:p14="http://schemas.microsoft.com/office/powerpoint/2010/main" val="157546715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pPr algn="r"/>
            <a:r>
              <a:rPr lang="en-US" dirty="0" smtClean="0"/>
              <a:t/>
            </a:r>
            <a:br>
              <a:rPr lang="en-US" dirty="0" smtClean="0"/>
            </a:br>
            <a:r>
              <a:rPr lang="en-US" dirty="0" smtClean="0"/>
              <a:t>Jane Fitzpatrick, Marketing Manager</a:t>
            </a:r>
            <a:endParaRPr lang="en-US" dirty="0"/>
          </a:p>
        </p:txBody>
      </p:sp>
      <p:sp>
        <p:nvSpPr>
          <p:cNvPr id="17" name="Content Placeholder 16"/>
          <p:cNvSpPr>
            <a:spLocks noGrp="1"/>
          </p:cNvSpPr>
          <p:nvPr>
            <p:ph idx="1"/>
          </p:nvPr>
        </p:nvSpPr>
        <p:spPr>
          <a:xfrm>
            <a:off x="457200" y="1219200"/>
            <a:ext cx="8534400" cy="5029200"/>
          </a:xfrm>
        </p:spPr>
        <p:txBody>
          <a:bodyPr/>
          <a:lstStyle/>
          <a:p>
            <a:endParaRPr lang="en-US" dirty="0" smtClean="0"/>
          </a:p>
          <a:p>
            <a:r>
              <a:rPr lang="en-US" dirty="0" smtClean="0"/>
              <a:t>Jane </a:t>
            </a:r>
            <a:r>
              <a:rPr lang="en-US" dirty="0"/>
              <a:t>is the Marketing </a:t>
            </a:r>
            <a:r>
              <a:rPr lang="en-US" dirty="0" smtClean="0"/>
              <a:t>Manager</a:t>
            </a:r>
          </a:p>
          <a:p>
            <a:endParaRPr lang="en-US" dirty="0"/>
          </a:p>
          <a:p>
            <a:r>
              <a:rPr lang="en-US" dirty="0"/>
              <a:t>Her job is </a:t>
            </a:r>
            <a:r>
              <a:rPr lang="en-US" dirty="0" smtClean="0"/>
              <a:t>“to </a:t>
            </a:r>
            <a:r>
              <a:rPr lang="en-US" dirty="0"/>
              <a:t>make the </a:t>
            </a:r>
            <a:r>
              <a:rPr lang="en-US" dirty="0" smtClean="0"/>
              <a:t>phones ring”</a:t>
            </a:r>
          </a:p>
          <a:p>
            <a:endParaRPr lang="en-US" b="1" dirty="0"/>
          </a:p>
          <a:p>
            <a:r>
              <a:rPr lang="en-US" dirty="0" smtClean="0"/>
              <a:t>She uses Sugar to manage all her campaigns</a:t>
            </a:r>
          </a:p>
          <a:p>
            <a:endParaRPr lang="en-US" dirty="0"/>
          </a:p>
          <a:p>
            <a:r>
              <a:rPr lang="en-US" dirty="0" smtClean="0"/>
              <a:t>She has </a:t>
            </a:r>
            <a:r>
              <a:rPr lang="en-US" dirty="0" err="1" smtClean="0"/>
              <a:t>personalised</a:t>
            </a:r>
            <a:r>
              <a:rPr lang="en-US" dirty="0" smtClean="0"/>
              <a:t> Sugar for her needs</a:t>
            </a:r>
          </a:p>
          <a:p>
            <a:endParaRPr lang="en-US" dirty="0"/>
          </a:p>
          <a:p>
            <a:r>
              <a:rPr lang="en-US" dirty="0" smtClean="0"/>
              <a:t>The most recent campaign is a Mobile CRM campaign</a:t>
            </a:r>
          </a:p>
        </p:txBody>
      </p:sp>
      <p:sp>
        <p:nvSpPr>
          <p:cNvPr id="8" name="TextBox 7"/>
          <p:cNvSpPr txBox="1"/>
          <p:nvPr/>
        </p:nvSpPr>
        <p:spPr>
          <a:xfrm>
            <a:off x="990600" y="2438400"/>
            <a:ext cx="248799" cy="369332"/>
          </a:xfrm>
          <a:prstGeom prst="rect">
            <a:avLst/>
          </a:prstGeom>
          <a:noFill/>
        </p:spPr>
        <p:txBody>
          <a:bodyPr wrap="none" rtlCol="0">
            <a:spAutoFit/>
          </a:bodyPr>
          <a:lstStyle/>
          <a:p>
            <a:r>
              <a:rPr lang="en-US" dirty="0" smtClean="0">
                <a:solidFill>
                  <a:srgbClr val="4B4B4B"/>
                </a:solidFill>
              </a:rPr>
              <a:t>.</a:t>
            </a:r>
            <a:endParaRPr lang="en-US" dirty="0">
              <a:solidFill>
                <a:srgbClr val="4B4B4B"/>
              </a:solidFill>
            </a:endParaRPr>
          </a:p>
        </p:txBody>
      </p:sp>
      <p:pic>
        <p:nvPicPr>
          <p:cNvPr id="18" name="Picture 17" descr="jane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6858" y="228600"/>
            <a:ext cx="993465" cy="993465"/>
          </a:xfrm>
          <a:prstGeom prst="rect">
            <a:avLst/>
          </a:prstGeom>
        </p:spPr>
      </p:pic>
      <p:pic>
        <p:nvPicPr>
          <p:cNvPr id="6" name="Picture 5"/>
          <p:cNvPicPr>
            <a:picLocks noChangeAspect="1"/>
          </p:cNvPicPr>
          <p:nvPr/>
        </p:nvPicPr>
        <p:blipFill>
          <a:blip r:embed="rId4"/>
          <a:stretch>
            <a:fillRect/>
          </a:stretch>
        </p:blipFill>
        <p:spPr>
          <a:xfrm>
            <a:off x="3810000" y="6530249"/>
            <a:ext cx="589844" cy="251551"/>
          </a:xfrm>
          <a:prstGeom prst="rect">
            <a:avLst/>
          </a:prstGeom>
        </p:spPr>
      </p:pic>
    </p:spTree>
    <p:extLst>
      <p:ext uri="{BB962C8B-B14F-4D97-AF65-F5344CB8AC3E}">
        <p14:creationId xmlns:p14="http://schemas.microsoft.com/office/powerpoint/2010/main" val="2742939863"/>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3810000" y="6530249"/>
            <a:ext cx="589844" cy="251551"/>
          </a:xfrm>
          <a:prstGeom prst="rect">
            <a:avLst/>
          </a:prstGeom>
        </p:spPr>
      </p:pic>
    </p:spTree>
    <p:extLst>
      <p:ext uri="{BB962C8B-B14F-4D97-AF65-F5344CB8AC3E}">
        <p14:creationId xmlns:p14="http://schemas.microsoft.com/office/powerpoint/2010/main" val="165058870"/>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mtClean="0"/>
              <a:t>Agenda</a:t>
            </a:r>
            <a:endParaRPr lang="en-US" dirty="0"/>
          </a:p>
        </p:txBody>
      </p:sp>
      <p:sp>
        <p:nvSpPr>
          <p:cNvPr id="6" name="Content Placeholder 5"/>
          <p:cNvSpPr>
            <a:spLocks noGrp="1"/>
          </p:cNvSpPr>
          <p:nvPr>
            <p:ph idx="1"/>
          </p:nvPr>
        </p:nvSpPr>
        <p:spPr>
          <a:xfrm>
            <a:off x="457200" y="914400"/>
            <a:ext cx="8382000" cy="5029200"/>
          </a:xfrm>
        </p:spPr>
        <p:txBody>
          <a:bodyPr/>
          <a:lstStyle/>
          <a:p>
            <a:pPr>
              <a:lnSpc>
                <a:spcPct val="150000"/>
              </a:lnSpc>
            </a:pPr>
            <a:r>
              <a:rPr lang="en-US" dirty="0" smtClean="0"/>
              <a:t>About Beer &amp; Partners</a:t>
            </a:r>
          </a:p>
          <a:p>
            <a:pPr>
              <a:lnSpc>
                <a:spcPct val="150000"/>
              </a:lnSpc>
            </a:pPr>
            <a:r>
              <a:rPr lang="de-DE" dirty="0" smtClean="0"/>
              <a:t>Choosing a CRM Solution</a:t>
            </a:r>
          </a:p>
          <a:p>
            <a:pPr>
              <a:lnSpc>
                <a:spcPct val="150000"/>
              </a:lnSpc>
            </a:pPr>
            <a:r>
              <a:rPr lang="de-DE" dirty="0" smtClean="0"/>
              <a:t>Why SugarCRM?</a:t>
            </a:r>
          </a:p>
          <a:p>
            <a:pPr>
              <a:lnSpc>
                <a:spcPct val="150000"/>
              </a:lnSpc>
            </a:pPr>
            <a:r>
              <a:rPr lang="de-DE" dirty="0" smtClean="0"/>
              <a:t>Working With EnableIT SugarUK</a:t>
            </a:r>
          </a:p>
          <a:p>
            <a:pPr>
              <a:lnSpc>
                <a:spcPct val="150000"/>
              </a:lnSpc>
            </a:pPr>
            <a:r>
              <a:rPr lang="de-DE" dirty="0" smtClean="0"/>
              <a:t>The SugarCRM Implementation</a:t>
            </a:r>
          </a:p>
          <a:p>
            <a:pPr>
              <a:lnSpc>
                <a:spcPct val="150000"/>
              </a:lnSpc>
            </a:pPr>
            <a:r>
              <a:rPr lang="de-DE" dirty="0" smtClean="0"/>
              <a:t>Business Benefits</a:t>
            </a:r>
          </a:p>
          <a:p>
            <a:pPr>
              <a:lnSpc>
                <a:spcPct val="150000"/>
              </a:lnSpc>
            </a:pPr>
            <a:r>
              <a:rPr lang="de-DE" dirty="0" smtClean="0"/>
              <a:t>Sugar Mobile and Social CRM</a:t>
            </a:r>
          </a:p>
          <a:p>
            <a:pPr>
              <a:lnSpc>
                <a:spcPct val="150000"/>
              </a:lnSpc>
            </a:pPr>
            <a:r>
              <a:rPr lang="de-DE" dirty="0" smtClean="0"/>
              <a:t>Best Practices/Advice for Others</a:t>
            </a:r>
            <a:endParaRPr lang="en-US" dirty="0" smtClean="0"/>
          </a:p>
          <a:p>
            <a:endParaRPr lang="en-US" dirty="0"/>
          </a:p>
        </p:txBody>
      </p:sp>
      <p:sp>
        <p:nvSpPr>
          <p:cNvPr id="10" name="Date Placeholder 9"/>
          <p:cNvSpPr>
            <a:spLocks noGrp="1"/>
          </p:cNvSpPr>
          <p:nvPr>
            <p:ph type="dt" sz="half" idx="4294967295"/>
          </p:nvPr>
        </p:nvSpPr>
        <p:spPr>
          <a:xfrm>
            <a:off x="4191000" y="6629400"/>
            <a:ext cx="990600" cy="152400"/>
          </a:xfrm>
        </p:spPr>
        <p:txBody>
          <a:bodyPr/>
          <a:lstStyle/>
          <a:p>
            <a:fld id="{DD85307F-0FBB-49B9-BDF6-BEEBA2874765}" type="datetime1">
              <a:rPr lang="en-US">
                <a:solidFill>
                  <a:srgbClr val="FFFFFF">
                    <a:lumMod val="65000"/>
                  </a:srgbClr>
                </a:solidFill>
              </a:rPr>
              <a:pPr/>
              <a:t>11/2/11</a:t>
            </a:fld>
            <a:endParaRPr lang="en-US" dirty="0">
              <a:solidFill>
                <a:srgbClr val="FFFFFF">
                  <a:lumMod val="65000"/>
                </a:srgbClr>
              </a:solidFill>
            </a:endParaRPr>
          </a:p>
        </p:txBody>
      </p:sp>
      <p:sp>
        <p:nvSpPr>
          <p:cNvPr id="11" name="Footer Placeholder 3"/>
          <p:cNvSpPr>
            <a:spLocks noGrp="1"/>
          </p:cNvSpPr>
          <p:nvPr>
            <p:ph type="ftr" sz="quarter" idx="3"/>
          </p:nvPr>
        </p:nvSpPr>
        <p:spPr/>
        <p:txBody>
          <a:bodyPr/>
          <a:lstStyle/>
          <a:p>
            <a:r>
              <a:rPr lang="en-US">
                <a:solidFill>
                  <a:srgbClr val="FFFFFF">
                    <a:lumMod val="65000"/>
                  </a:srgbClr>
                </a:solidFill>
              </a:rPr>
              <a:t>©2010 SugarCRM Inc. All rights reserved.</a:t>
            </a:r>
            <a:endParaRPr lang="en-US" dirty="0">
              <a:solidFill>
                <a:srgbClr val="FFFFFF">
                  <a:lumMod val="65000"/>
                </a:srgbClr>
              </a:solidFill>
            </a:endParaRPr>
          </a:p>
        </p:txBody>
      </p:sp>
      <p:sp>
        <p:nvSpPr>
          <p:cNvPr id="12" name="Slide Number Placeholder 10"/>
          <p:cNvSpPr>
            <a:spLocks noGrp="1"/>
          </p:cNvSpPr>
          <p:nvPr>
            <p:ph type="sldNum" sz="quarter" idx="4"/>
          </p:nvPr>
        </p:nvSpPr>
        <p:spPr/>
        <p:txBody>
          <a:bodyPr/>
          <a:lstStyle/>
          <a:p>
            <a:fld id="{86ECD39E-5410-4A9F-BDE2-C0F5329C9478}" type="slidenum">
              <a:rPr lang="en-US">
                <a:solidFill>
                  <a:srgbClr val="FFFFFF">
                    <a:lumMod val="65000"/>
                  </a:srgbClr>
                </a:solidFill>
              </a:rPr>
              <a:pPr/>
              <a:t>4</a:t>
            </a:fld>
            <a:endParaRPr lang="en-US" dirty="0">
              <a:solidFill>
                <a:srgbClr val="FFFFFF">
                  <a:lumMod val="65000"/>
                </a:srgbClr>
              </a:solidFill>
            </a:endParaRPr>
          </a:p>
        </p:txBody>
      </p:sp>
      <p:pic>
        <p:nvPicPr>
          <p:cNvPr id="7" name="Picture 6"/>
          <p:cNvPicPr>
            <a:picLocks noChangeAspect="1"/>
          </p:cNvPicPr>
          <p:nvPr/>
        </p:nvPicPr>
        <p:blipFill>
          <a:blip r:embed="rId2"/>
          <a:stretch>
            <a:fillRect/>
          </a:stretch>
        </p:blipFill>
        <p:spPr>
          <a:xfrm>
            <a:off x="4744156" y="6553200"/>
            <a:ext cx="589844" cy="251551"/>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 Media to Generate Leads</a:t>
            </a:r>
            <a:endParaRPr lang="en-US" dirty="0"/>
          </a:p>
        </p:txBody>
      </p:sp>
      <p:pic>
        <p:nvPicPr>
          <p:cNvPr id="12" name="Content Placeholder 11"/>
          <p:cNvPicPr>
            <a:picLocks noGrp="1" noChangeAspect="1"/>
          </p:cNvPicPr>
          <p:nvPr>
            <p:ph idx="1"/>
          </p:nvPr>
        </p:nvPicPr>
        <p:blipFill>
          <a:blip r:embed="rId3"/>
          <a:srcRect t="-5177" b="-5177"/>
          <a:stretch>
            <a:fillRect/>
          </a:stretch>
        </p:blipFill>
        <p:spPr>
          <a:xfrm>
            <a:off x="457200" y="914400"/>
            <a:ext cx="8382000" cy="5029200"/>
          </a:xfrm>
        </p:spPr>
      </p:pic>
      <p:pic>
        <p:nvPicPr>
          <p:cNvPr id="4" name="Picture 3"/>
          <p:cNvPicPr>
            <a:picLocks noChangeAspect="1"/>
          </p:cNvPicPr>
          <p:nvPr/>
        </p:nvPicPr>
        <p:blipFill>
          <a:blip r:embed="rId4"/>
          <a:stretch>
            <a:fillRect/>
          </a:stretch>
        </p:blipFill>
        <p:spPr>
          <a:xfrm>
            <a:off x="3810000" y="6530249"/>
            <a:ext cx="589844" cy="251551"/>
          </a:xfrm>
          <a:prstGeom prst="rect">
            <a:avLst/>
          </a:prstGeom>
        </p:spPr>
      </p:pic>
    </p:spTree>
    <p:extLst>
      <p:ext uri="{BB962C8B-B14F-4D97-AF65-F5344CB8AC3E}">
        <p14:creationId xmlns:p14="http://schemas.microsoft.com/office/powerpoint/2010/main" val="3111549361"/>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Marketing Automation in Sugar</a:t>
            </a:r>
            <a:endParaRPr lang="en-US" dirty="0"/>
          </a:p>
        </p:txBody>
      </p:sp>
      <p:sp>
        <p:nvSpPr>
          <p:cNvPr id="4" name="Content Placeholder 3"/>
          <p:cNvSpPr>
            <a:spLocks noGrp="1"/>
          </p:cNvSpPr>
          <p:nvPr>
            <p:ph sz="half" idx="2"/>
          </p:nvPr>
        </p:nvSpPr>
        <p:spPr/>
        <p:txBody>
          <a:bodyPr/>
          <a:lstStyle/>
          <a:p>
            <a:endParaRPr lang="en-US" sz="2400" dirty="0" smtClean="0"/>
          </a:p>
          <a:p>
            <a:r>
              <a:rPr lang="en-US" sz="2400" dirty="0" smtClean="0"/>
              <a:t>Campaign management</a:t>
            </a:r>
          </a:p>
          <a:p>
            <a:endParaRPr lang="en-US" sz="2400" dirty="0"/>
          </a:p>
          <a:p>
            <a:r>
              <a:rPr lang="en-US" sz="2400" dirty="0" smtClean="0"/>
              <a:t>Web to </a:t>
            </a:r>
            <a:r>
              <a:rPr lang="en-US" sz="2400" dirty="0"/>
              <a:t>l</a:t>
            </a:r>
            <a:r>
              <a:rPr lang="en-US" sz="2400" dirty="0" smtClean="0"/>
              <a:t>ead capture</a:t>
            </a:r>
          </a:p>
          <a:p>
            <a:endParaRPr lang="en-US" sz="2400" dirty="0"/>
          </a:p>
          <a:p>
            <a:r>
              <a:rPr lang="en-US" sz="2400" dirty="0" smtClean="0"/>
              <a:t>Email marketing</a:t>
            </a:r>
          </a:p>
          <a:p>
            <a:endParaRPr lang="en-US" sz="2400" dirty="0"/>
          </a:p>
          <a:p>
            <a:r>
              <a:rPr lang="en-US" sz="2400" dirty="0" smtClean="0"/>
              <a:t>ROI measurement </a:t>
            </a:r>
          </a:p>
        </p:txBody>
      </p:sp>
      <p:pic>
        <p:nvPicPr>
          <p:cNvPr id="6" name="Content Placeholder 5" descr="iStock_000014851730XSmall.jpg"/>
          <p:cNvPicPr>
            <a:picLocks noGrp="1" noChangeAspect="1"/>
          </p:cNvPicPr>
          <p:nvPr>
            <p:ph sz="half" idx="1"/>
          </p:nvPr>
        </p:nvPicPr>
        <p:blipFill>
          <a:blip r:embed="rId3" cstate="print">
            <a:extLst>
              <a:ext uri="{28A0092B-C50C-407E-A947-70E740481C1C}">
                <a14:useLocalDpi xmlns:a14="http://schemas.microsoft.com/office/drawing/2010/main"/>
              </a:ext>
            </a:extLst>
          </a:blip>
          <a:srcRect t="-17382" b="-17382"/>
          <a:stretch>
            <a:fillRect/>
          </a:stretch>
        </p:blipFill>
        <p:spPr/>
      </p:pic>
      <p:pic>
        <p:nvPicPr>
          <p:cNvPr id="5" name="Picture 4"/>
          <p:cNvPicPr>
            <a:picLocks noChangeAspect="1"/>
          </p:cNvPicPr>
          <p:nvPr/>
        </p:nvPicPr>
        <p:blipFill>
          <a:blip r:embed="rId4"/>
          <a:stretch>
            <a:fillRect/>
          </a:stretch>
        </p:blipFill>
        <p:spPr>
          <a:xfrm>
            <a:off x="3810000" y="6530249"/>
            <a:ext cx="589844" cy="251551"/>
          </a:xfrm>
          <a:prstGeom prst="rect">
            <a:avLst/>
          </a:prstGeom>
        </p:spPr>
      </p:pic>
    </p:spTree>
    <p:extLst>
      <p:ext uri="{BB962C8B-B14F-4D97-AF65-F5344CB8AC3E}">
        <p14:creationId xmlns:p14="http://schemas.microsoft.com/office/powerpoint/2010/main" val="136592571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en-US" dirty="0" smtClean="0"/>
              <a:t/>
            </a:r>
            <a:br>
              <a:rPr lang="en-US" dirty="0" smtClean="0"/>
            </a:br>
            <a:r>
              <a:rPr lang="en-US" dirty="0" err="1" smtClean="0"/>
              <a:t>Tomi</a:t>
            </a:r>
            <a:r>
              <a:rPr lang="en-US" dirty="0" smtClean="0"/>
              <a:t> Fujimura, </a:t>
            </a:r>
            <a:r>
              <a:rPr lang="en-US" dirty="0" err="1" smtClean="0"/>
              <a:t>ImmuneTech</a:t>
            </a:r>
            <a:endParaRPr lang="en-US" dirty="0"/>
          </a:p>
        </p:txBody>
      </p:sp>
      <p:sp>
        <p:nvSpPr>
          <p:cNvPr id="3" name="Content Placeholder 2"/>
          <p:cNvSpPr>
            <a:spLocks noGrp="1"/>
          </p:cNvSpPr>
          <p:nvPr>
            <p:ph idx="1"/>
          </p:nvPr>
        </p:nvSpPr>
        <p:spPr/>
        <p:txBody>
          <a:bodyPr/>
          <a:lstStyle/>
          <a:p>
            <a:endParaRPr lang="en-US" dirty="0" smtClean="0"/>
          </a:p>
          <a:p>
            <a:r>
              <a:rPr lang="en-US" dirty="0" err="1" smtClean="0"/>
              <a:t>Tomi</a:t>
            </a:r>
            <a:r>
              <a:rPr lang="en-US" dirty="0" smtClean="0"/>
              <a:t> is an existing lead in the lead </a:t>
            </a:r>
            <a:r>
              <a:rPr lang="en-US" smtClean="0"/>
              <a:t>nurturing program</a:t>
            </a:r>
            <a:endParaRPr lang="en-US" dirty="0" smtClean="0"/>
          </a:p>
          <a:p>
            <a:pPr marL="0" indent="0">
              <a:buNone/>
            </a:pPr>
            <a:endParaRPr lang="en-US" dirty="0"/>
          </a:p>
        </p:txBody>
      </p:sp>
      <p:pic>
        <p:nvPicPr>
          <p:cNvPr id="7" name="Picture 6" descr="tomi.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6858" y="149535"/>
            <a:ext cx="993465" cy="993465"/>
          </a:xfrm>
          <a:prstGeom prst="rect">
            <a:avLst/>
          </a:prstGeom>
        </p:spPr>
      </p:pic>
      <p:pic>
        <p:nvPicPr>
          <p:cNvPr id="5" name="Picture 4"/>
          <p:cNvPicPr>
            <a:picLocks noChangeAspect="1"/>
          </p:cNvPicPr>
          <p:nvPr/>
        </p:nvPicPr>
        <p:blipFill>
          <a:blip r:embed="rId4"/>
          <a:stretch>
            <a:fillRect/>
          </a:stretch>
        </p:blipFill>
        <p:spPr>
          <a:xfrm>
            <a:off x="3810000" y="6530249"/>
            <a:ext cx="589844" cy="251551"/>
          </a:xfrm>
          <a:prstGeom prst="rect">
            <a:avLst/>
          </a:prstGeom>
        </p:spPr>
      </p:pic>
    </p:spTree>
    <p:extLst>
      <p:ext uri="{BB962C8B-B14F-4D97-AF65-F5344CB8AC3E}">
        <p14:creationId xmlns:p14="http://schemas.microsoft.com/office/powerpoint/2010/main" val="1504766788"/>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3810000" y="6530249"/>
            <a:ext cx="589844" cy="251551"/>
          </a:xfrm>
          <a:prstGeom prst="rect">
            <a:avLst/>
          </a:prstGeom>
        </p:spPr>
      </p:pic>
    </p:spTree>
    <p:extLst>
      <p:ext uri="{BB962C8B-B14F-4D97-AF65-F5344CB8AC3E}">
        <p14:creationId xmlns:p14="http://schemas.microsoft.com/office/powerpoint/2010/main" val="1566619960"/>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en-US" dirty="0" smtClean="0"/>
              <a:t/>
            </a:r>
            <a:br>
              <a:rPr lang="en-US" dirty="0" smtClean="0"/>
            </a:br>
            <a:r>
              <a:rPr lang="en-US" dirty="0" smtClean="0"/>
              <a:t>Will Westin, Account Manager</a:t>
            </a:r>
            <a:endParaRPr lang="en-US" dirty="0"/>
          </a:p>
        </p:txBody>
      </p:sp>
      <p:sp>
        <p:nvSpPr>
          <p:cNvPr id="3" name="Content Placeholder 2"/>
          <p:cNvSpPr>
            <a:spLocks noGrp="1"/>
          </p:cNvSpPr>
          <p:nvPr>
            <p:ph idx="1"/>
          </p:nvPr>
        </p:nvSpPr>
        <p:spPr>
          <a:xfrm>
            <a:off x="457200" y="1219200"/>
            <a:ext cx="8458200" cy="5029200"/>
          </a:xfrm>
        </p:spPr>
        <p:txBody>
          <a:bodyPr/>
          <a:lstStyle/>
          <a:p>
            <a:endParaRPr lang="en-US" dirty="0" smtClean="0"/>
          </a:p>
          <a:p>
            <a:r>
              <a:rPr lang="en-US" dirty="0" smtClean="0"/>
              <a:t>Will is an expert in Mobile CRM </a:t>
            </a:r>
          </a:p>
          <a:p>
            <a:endParaRPr lang="en-US" dirty="0"/>
          </a:p>
          <a:p>
            <a:r>
              <a:rPr lang="en-US" dirty="0" smtClean="0"/>
              <a:t>Will is assigned to the </a:t>
            </a:r>
            <a:r>
              <a:rPr lang="en-US" dirty="0" err="1" smtClean="0"/>
              <a:t>ImmuneTech</a:t>
            </a:r>
            <a:r>
              <a:rPr lang="en-US" dirty="0" smtClean="0"/>
              <a:t> account</a:t>
            </a:r>
          </a:p>
          <a:p>
            <a:endParaRPr lang="en-US" dirty="0"/>
          </a:p>
          <a:p>
            <a:r>
              <a:rPr lang="en-US" dirty="0" smtClean="0"/>
              <a:t>Will uses Sugar, </a:t>
            </a:r>
            <a:r>
              <a:rPr lang="en-US" dirty="0" err="1" smtClean="0"/>
              <a:t>InsideView</a:t>
            </a:r>
            <a:r>
              <a:rPr lang="en-US" dirty="0" smtClean="0"/>
              <a:t> and LotusLive </a:t>
            </a:r>
          </a:p>
          <a:p>
            <a:endParaRPr lang="en-US" dirty="0"/>
          </a:p>
          <a:p>
            <a:r>
              <a:rPr lang="en-US" dirty="0" smtClean="0"/>
              <a:t>Will is a big football fan who never misses a game of his home team</a:t>
            </a:r>
          </a:p>
          <a:p>
            <a:endParaRPr lang="en-US" dirty="0"/>
          </a:p>
          <a:p>
            <a:r>
              <a:rPr lang="en-US" dirty="0" smtClean="0"/>
              <a:t>Will stays connected using his BlackBerry smartphone</a:t>
            </a:r>
            <a:endParaRPr lang="en-US" dirty="0"/>
          </a:p>
        </p:txBody>
      </p:sp>
      <p:pic>
        <p:nvPicPr>
          <p:cNvPr id="7" name="Picture 6" descr="will.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6858" y="142009"/>
            <a:ext cx="1000991" cy="1000991"/>
          </a:xfrm>
          <a:prstGeom prst="rect">
            <a:avLst/>
          </a:prstGeom>
        </p:spPr>
      </p:pic>
      <p:pic>
        <p:nvPicPr>
          <p:cNvPr id="5" name="Picture 4"/>
          <p:cNvPicPr>
            <a:picLocks noChangeAspect="1"/>
          </p:cNvPicPr>
          <p:nvPr/>
        </p:nvPicPr>
        <p:blipFill>
          <a:blip r:embed="rId4"/>
          <a:stretch>
            <a:fillRect/>
          </a:stretch>
        </p:blipFill>
        <p:spPr>
          <a:xfrm>
            <a:off x="3810000" y="6530249"/>
            <a:ext cx="589844" cy="251551"/>
          </a:xfrm>
          <a:prstGeom prst="rect">
            <a:avLst/>
          </a:prstGeom>
        </p:spPr>
      </p:pic>
    </p:spTree>
    <p:extLst>
      <p:ext uri="{BB962C8B-B14F-4D97-AF65-F5344CB8AC3E}">
        <p14:creationId xmlns:p14="http://schemas.microsoft.com/office/powerpoint/2010/main" val="3978173331"/>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3810000" y="6530249"/>
            <a:ext cx="589844" cy="251551"/>
          </a:xfrm>
          <a:prstGeom prst="rect">
            <a:avLst/>
          </a:prstGeom>
        </p:spPr>
      </p:pic>
    </p:spTree>
    <p:extLst>
      <p:ext uri="{BB962C8B-B14F-4D97-AF65-F5344CB8AC3E}">
        <p14:creationId xmlns:p14="http://schemas.microsoft.com/office/powerpoint/2010/main" val="1617585447"/>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Mobile and Social</a:t>
            </a:r>
            <a:endParaRPr lang="en-US" dirty="0"/>
          </a:p>
        </p:txBody>
      </p:sp>
      <p:sp>
        <p:nvSpPr>
          <p:cNvPr id="3" name="Content Placeholder 2"/>
          <p:cNvSpPr>
            <a:spLocks noGrp="1"/>
          </p:cNvSpPr>
          <p:nvPr>
            <p:ph idx="1"/>
          </p:nvPr>
        </p:nvSpPr>
        <p:spPr>
          <a:xfrm>
            <a:off x="457200" y="1219200"/>
            <a:ext cx="8534400" cy="5029200"/>
          </a:xfrm>
        </p:spPr>
        <p:txBody>
          <a:bodyPr/>
          <a:lstStyle/>
          <a:p>
            <a:r>
              <a:rPr lang="en-US" dirty="0" smtClean="0"/>
              <a:t>Mobile</a:t>
            </a:r>
          </a:p>
          <a:p>
            <a:pPr lvl="1"/>
            <a:r>
              <a:rPr lang="en-US" dirty="0" smtClean="0"/>
              <a:t>Native application for 90% of all smartphones </a:t>
            </a:r>
            <a:br>
              <a:rPr lang="en-US" dirty="0" smtClean="0"/>
            </a:br>
            <a:r>
              <a:rPr lang="en-US" dirty="0" smtClean="0"/>
              <a:t>(Android, Blackberry, iPhone/iPad)</a:t>
            </a:r>
          </a:p>
          <a:p>
            <a:pPr lvl="1"/>
            <a:r>
              <a:rPr lang="en-US" dirty="0" smtClean="0"/>
              <a:t>Mobile browser solution for all other </a:t>
            </a:r>
          </a:p>
          <a:p>
            <a:pPr lvl="1"/>
            <a:endParaRPr lang="en-US" dirty="0"/>
          </a:p>
          <a:p>
            <a:r>
              <a:rPr lang="en-US" dirty="0" smtClean="0"/>
              <a:t>Social</a:t>
            </a:r>
          </a:p>
          <a:p>
            <a:pPr lvl="1"/>
            <a:r>
              <a:rPr lang="en-US" dirty="0" smtClean="0"/>
              <a:t>External Collaboration: LotusLive, WebEx, Google Docs, </a:t>
            </a:r>
            <a:r>
              <a:rPr lang="en-US" dirty="0" err="1" smtClean="0"/>
              <a:t>GoToMeeting</a:t>
            </a:r>
            <a:r>
              <a:rPr lang="en-US" dirty="0" smtClean="0"/>
              <a:t>, </a:t>
            </a:r>
            <a:r>
              <a:rPr lang="en-US" dirty="0" err="1" smtClean="0"/>
              <a:t>Box.net</a:t>
            </a:r>
            <a:r>
              <a:rPr lang="en-US" dirty="0" smtClean="0"/>
              <a:t>, </a:t>
            </a:r>
            <a:r>
              <a:rPr lang="en-US" dirty="0" err="1" smtClean="0"/>
              <a:t>KnowledgeTree</a:t>
            </a:r>
            <a:r>
              <a:rPr lang="en-US" dirty="0" smtClean="0"/>
              <a:t> and SharePoint</a:t>
            </a:r>
          </a:p>
          <a:p>
            <a:pPr lvl="1"/>
            <a:r>
              <a:rPr lang="en-US" dirty="0" smtClean="0"/>
              <a:t>Sales Intelligence: </a:t>
            </a:r>
            <a:r>
              <a:rPr lang="en-US" dirty="0" err="1" smtClean="0"/>
              <a:t>InsideView</a:t>
            </a:r>
            <a:r>
              <a:rPr lang="en-US" dirty="0" smtClean="0"/>
              <a:t>, Hoovers, Jigsaw</a:t>
            </a:r>
          </a:p>
          <a:p>
            <a:pPr lvl="1"/>
            <a:r>
              <a:rPr lang="en-US" dirty="0" smtClean="0"/>
              <a:t>Email integration: Sugar Plug-in for Outlook &amp; Lotus Notes</a:t>
            </a:r>
          </a:p>
          <a:p>
            <a:pPr lvl="1"/>
            <a:r>
              <a:rPr lang="en-US" dirty="0" smtClean="0"/>
              <a:t>Social: </a:t>
            </a:r>
            <a:r>
              <a:rPr lang="en-US" dirty="0"/>
              <a:t>Activity </a:t>
            </a:r>
            <a:r>
              <a:rPr lang="en-US" dirty="0" smtClean="0"/>
              <a:t>Streams, LinkedIn, Twitter and Facebook</a:t>
            </a:r>
          </a:p>
        </p:txBody>
      </p:sp>
      <p:pic>
        <p:nvPicPr>
          <p:cNvPr id="4" name="Picture 3"/>
          <p:cNvPicPr>
            <a:picLocks noChangeAspect="1"/>
          </p:cNvPicPr>
          <p:nvPr/>
        </p:nvPicPr>
        <p:blipFill>
          <a:blip r:embed="rId2"/>
          <a:stretch>
            <a:fillRect/>
          </a:stretch>
        </p:blipFill>
        <p:spPr>
          <a:xfrm>
            <a:off x="3810000" y="6530249"/>
            <a:ext cx="589844" cy="251551"/>
          </a:xfrm>
          <a:prstGeom prst="rect">
            <a:avLst/>
          </a:prstGeom>
        </p:spPr>
      </p:pic>
    </p:spTree>
    <p:extLst>
      <p:ext uri="{BB962C8B-B14F-4D97-AF65-F5344CB8AC3E}">
        <p14:creationId xmlns:p14="http://schemas.microsoft.com/office/powerpoint/2010/main" val="95759519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Sales Automation in Sugar</a:t>
            </a:r>
            <a:endParaRPr lang="en-US" dirty="0"/>
          </a:p>
        </p:txBody>
      </p:sp>
      <p:sp>
        <p:nvSpPr>
          <p:cNvPr id="4" name="Content Placeholder 3"/>
          <p:cNvSpPr>
            <a:spLocks noGrp="1"/>
          </p:cNvSpPr>
          <p:nvPr>
            <p:ph sz="half" idx="2"/>
          </p:nvPr>
        </p:nvSpPr>
        <p:spPr>
          <a:xfrm>
            <a:off x="4648200" y="1600200"/>
            <a:ext cx="4406900" cy="4525963"/>
          </a:xfrm>
        </p:spPr>
        <p:txBody>
          <a:bodyPr/>
          <a:lstStyle/>
          <a:p>
            <a:r>
              <a:rPr lang="en-US" sz="2400" dirty="0" err="1" smtClean="0"/>
              <a:t>Customise</a:t>
            </a:r>
            <a:r>
              <a:rPr lang="en-US" sz="2400" dirty="0" smtClean="0"/>
              <a:t> </a:t>
            </a:r>
            <a:r>
              <a:rPr lang="en-US" sz="2400" dirty="0"/>
              <a:t>s</a:t>
            </a:r>
            <a:r>
              <a:rPr lang="en-US" sz="2400" dirty="0" smtClean="0"/>
              <a:t>ales stages</a:t>
            </a:r>
          </a:p>
          <a:p>
            <a:endParaRPr lang="en-US" sz="2400" dirty="0"/>
          </a:p>
          <a:p>
            <a:r>
              <a:rPr lang="en-US" sz="2400" dirty="0" smtClean="0"/>
              <a:t>Team selling</a:t>
            </a:r>
          </a:p>
          <a:p>
            <a:endParaRPr lang="en-US" sz="2400" dirty="0"/>
          </a:p>
          <a:p>
            <a:r>
              <a:rPr lang="en-US" sz="2400" dirty="0" smtClean="0"/>
              <a:t>Forecasting</a:t>
            </a:r>
          </a:p>
          <a:p>
            <a:endParaRPr lang="en-US" sz="2400" dirty="0"/>
          </a:p>
          <a:p>
            <a:r>
              <a:rPr lang="en-US" sz="2400" dirty="0" smtClean="0"/>
              <a:t>Products, quotes, contracts</a:t>
            </a:r>
          </a:p>
          <a:p>
            <a:endParaRPr lang="en-US" sz="2400" dirty="0"/>
          </a:p>
          <a:p>
            <a:r>
              <a:rPr lang="en-US" sz="2400" dirty="0" smtClean="0"/>
              <a:t>Sales </a:t>
            </a:r>
            <a:r>
              <a:rPr lang="en-US" sz="2400" dirty="0"/>
              <a:t>p</a:t>
            </a:r>
            <a:r>
              <a:rPr lang="en-US" sz="2400" dirty="0" smtClean="0"/>
              <a:t>rocess automation</a:t>
            </a:r>
          </a:p>
          <a:p>
            <a:endParaRPr lang="en-US" sz="2400" dirty="0"/>
          </a:p>
          <a:p>
            <a:r>
              <a:rPr lang="en-US" sz="2400" dirty="0" smtClean="0"/>
              <a:t>Mobile and Social CRM</a:t>
            </a:r>
          </a:p>
          <a:p>
            <a:endParaRPr lang="en-US" sz="2400" dirty="0"/>
          </a:p>
          <a:p>
            <a:endParaRPr lang="en-US" sz="2400" dirty="0"/>
          </a:p>
        </p:txBody>
      </p:sp>
      <p:pic>
        <p:nvPicPr>
          <p:cNvPr id="5" name="Content Placeholder 4" descr="iStock_000013192495XSmall.jpg"/>
          <p:cNvPicPr>
            <a:picLocks noGrp="1" noChangeAspect="1"/>
          </p:cNvPicPr>
          <p:nvPr>
            <p:ph sz="half" idx="1"/>
          </p:nvPr>
        </p:nvPicPr>
        <p:blipFill>
          <a:blip r:embed="rId3" cstate="print">
            <a:extLst>
              <a:ext uri="{28A0092B-C50C-407E-A947-70E740481C1C}">
                <a14:useLocalDpi xmlns:a14="http://schemas.microsoft.com/office/drawing/2010/main"/>
              </a:ext>
            </a:extLst>
          </a:blip>
          <a:srcRect l="-3342" r="-3342"/>
          <a:stretch>
            <a:fillRect/>
          </a:stretch>
        </p:blipFill>
        <p:spPr/>
      </p:pic>
      <p:pic>
        <p:nvPicPr>
          <p:cNvPr id="6" name="Picture 5"/>
          <p:cNvPicPr>
            <a:picLocks noChangeAspect="1"/>
          </p:cNvPicPr>
          <p:nvPr/>
        </p:nvPicPr>
        <p:blipFill>
          <a:blip r:embed="rId4"/>
          <a:stretch>
            <a:fillRect/>
          </a:stretch>
        </p:blipFill>
        <p:spPr>
          <a:xfrm>
            <a:off x="3810000" y="6530249"/>
            <a:ext cx="589844" cy="251551"/>
          </a:xfrm>
          <a:prstGeom prst="rect">
            <a:avLst/>
          </a:prstGeom>
        </p:spPr>
      </p:pic>
    </p:spTree>
    <p:extLst>
      <p:ext uri="{BB962C8B-B14F-4D97-AF65-F5344CB8AC3E}">
        <p14:creationId xmlns:p14="http://schemas.microsoft.com/office/powerpoint/2010/main" val="140436091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en-US" dirty="0" smtClean="0"/>
              <a:t/>
            </a:r>
            <a:br>
              <a:rPr lang="en-US" dirty="0" smtClean="0"/>
            </a:br>
            <a:r>
              <a:rPr lang="en-US" dirty="0" smtClean="0"/>
              <a:t>Jim Brennan, VP Sales</a:t>
            </a:r>
            <a:endParaRPr lang="en-US" dirty="0"/>
          </a:p>
        </p:txBody>
      </p:sp>
      <p:sp>
        <p:nvSpPr>
          <p:cNvPr id="3" name="Content Placeholder 2"/>
          <p:cNvSpPr>
            <a:spLocks noGrp="1"/>
          </p:cNvSpPr>
          <p:nvPr>
            <p:ph idx="1"/>
          </p:nvPr>
        </p:nvSpPr>
        <p:spPr>
          <a:xfrm>
            <a:off x="457200" y="1219200"/>
            <a:ext cx="8458200" cy="5029200"/>
          </a:xfrm>
        </p:spPr>
        <p:txBody>
          <a:bodyPr/>
          <a:lstStyle/>
          <a:p>
            <a:endParaRPr lang="en-US" dirty="0" smtClean="0"/>
          </a:p>
          <a:p>
            <a:r>
              <a:rPr lang="en-US" dirty="0" smtClean="0"/>
              <a:t>Jim runs the sales </a:t>
            </a:r>
            <a:r>
              <a:rPr lang="en-US" dirty="0" err="1" smtClean="0"/>
              <a:t>organisation</a:t>
            </a:r>
            <a:endParaRPr lang="en-US" dirty="0" smtClean="0"/>
          </a:p>
          <a:p>
            <a:pPr marL="0" indent="0">
              <a:buNone/>
            </a:pPr>
            <a:endParaRPr lang="en-US" dirty="0"/>
          </a:p>
          <a:p>
            <a:r>
              <a:rPr lang="en-US" dirty="0" smtClean="0"/>
              <a:t>Jim uses Sugar reporting and Cognos Business Intelligence </a:t>
            </a:r>
          </a:p>
          <a:p>
            <a:endParaRPr lang="en-US" dirty="0"/>
          </a:p>
          <a:p>
            <a:r>
              <a:rPr lang="en-US" dirty="0" smtClean="0"/>
              <a:t>Jim needs access to all this data on his </a:t>
            </a:r>
            <a:r>
              <a:rPr lang="en-US" dirty="0" err="1" smtClean="0"/>
              <a:t>iPad</a:t>
            </a:r>
            <a:endParaRPr lang="en-US" dirty="0" smtClean="0"/>
          </a:p>
          <a:p>
            <a:pPr marL="0" indent="0">
              <a:buNone/>
            </a:pPr>
            <a:endParaRPr lang="en-US" dirty="0"/>
          </a:p>
        </p:txBody>
      </p:sp>
      <p:pic>
        <p:nvPicPr>
          <p:cNvPr id="8" name="Picture 7" descr="jim.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6858" y="152400"/>
            <a:ext cx="993465" cy="993465"/>
          </a:xfrm>
          <a:prstGeom prst="rect">
            <a:avLst/>
          </a:prstGeom>
        </p:spPr>
      </p:pic>
      <p:pic>
        <p:nvPicPr>
          <p:cNvPr id="5" name="Picture 4"/>
          <p:cNvPicPr>
            <a:picLocks noChangeAspect="1"/>
          </p:cNvPicPr>
          <p:nvPr/>
        </p:nvPicPr>
        <p:blipFill>
          <a:blip r:embed="rId4"/>
          <a:stretch>
            <a:fillRect/>
          </a:stretch>
        </p:blipFill>
        <p:spPr>
          <a:xfrm>
            <a:off x="3810000" y="6530249"/>
            <a:ext cx="589844" cy="251551"/>
          </a:xfrm>
          <a:prstGeom prst="rect">
            <a:avLst/>
          </a:prstGeom>
        </p:spPr>
      </p:pic>
    </p:spTree>
    <p:extLst>
      <p:ext uri="{BB962C8B-B14F-4D97-AF65-F5344CB8AC3E}">
        <p14:creationId xmlns:p14="http://schemas.microsoft.com/office/powerpoint/2010/main" val="246394767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3810000" y="6530249"/>
            <a:ext cx="589844" cy="251551"/>
          </a:xfrm>
          <a:prstGeom prst="rect">
            <a:avLst/>
          </a:prstGeom>
        </p:spPr>
      </p:pic>
    </p:spTree>
    <p:extLst>
      <p:ext uri="{BB962C8B-B14F-4D97-AF65-F5344CB8AC3E}">
        <p14:creationId xmlns:p14="http://schemas.microsoft.com/office/powerpoint/2010/main" val="520318966"/>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Date Placeholder 9"/>
          <p:cNvSpPr>
            <a:spLocks noGrp="1"/>
          </p:cNvSpPr>
          <p:nvPr>
            <p:ph type="dt" sz="half" idx="4294967295"/>
          </p:nvPr>
        </p:nvSpPr>
        <p:spPr>
          <a:xfrm>
            <a:off x="4191000" y="6629400"/>
            <a:ext cx="990600" cy="152400"/>
          </a:xfrm>
        </p:spPr>
        <p:txBody>
          <a:bodyPr/>
          <a:lstStyle/>
          <a:p>
            <a:pPr>
              <a:defRPr/>
            </a:pPr>
            <a:fld id="{DD85307F-0FBB-49B9-BDF6-BEEBA2874765}" type="datetime1">
              <a:rPr lang="en-US">
                <a:solidFill>
                  <a:srgbClr val="FFFFFF">
                    <a:lumMod val="65000"/>
                  </a:srgbClr>
                </a:solidFill>
              </a:rPr>
              <a:pPr>
                <a:defRPr/>
              </a:pPr>
              <a:t>11/2/11</a:t>
            </a:fld>
            <a:endParaRPr lang="en-US" dirty="0">
              <a:solidFill>
                <a:srgbClr val="FFFFFF">
                  <a:lumMod val="65000"/>
                </a:srgbClr>
              </a:solidFill>
            </a:endParaRPr>
          </a:p>
        </p:txBody>
      </p:sp>
      <p:sp>
        <p:nvSpPr>
          <p:cNvPr id="4" name="Footer Placeholder 3"/>
          <p:cNvSpPr>
            <a:spLocks noGrp="1"/>
          </p:cNvSpPr>
          <p:nvPr>
            <p:ph type="ftr" sz="quarter" idx="3"/>
          </p:nvPr>
        </p:nvSpPr>
        <p:spPr/>
        <p:txBody>
          <a:bodyPr/>
          <a:lstStyle/>
          <a:p>
            <a:r>
              <a:rPr lang="en-US" dirty="0">
                <a:solidFill>
                  <a:srgbClr val="FFFFFF">
                    <a:lumMod val="65000"/>
                  </a:srgbClr>
                </a:solidFill>
              </a:rPr>
              <a:t>©2010 SugarCRM Inc. All rights reserved.</a:t>
            </a:r>
          </a:p>
        </p:txBody>
      </p:sp>
      <p:sp>
        <p:nvSpPr>
          <p:cNvPr id="11" name="Slide Number Placeholder 10"/>
          <p:cNvSpPr>
            <a:spLocks noGrp="1"/>
          </p:cNvSpPr>
          <p:nvPr>
            <p:ph type="sldNum" sz="quarter" idx="4"/>
          </p:nvPr>
        </p:nvSpPr>
        <p:spPr/>
        <p:txBody>
          <a:bodyPr/>
          <a:lstStyle/>
          <a:p>
            <a:pPr>
              <a:defRPr/>
            </a:pPr>
            <a:fld id="{86ECD39E-5410-4A9F-BDE2-C0F5329C9478}" type="slidenum">
              <a:rPr lang="en-US">
                <a:solidFill>
                  <a:srgbClr val="FFFFFF">
                    <a:lumMod val="65000"/>
                  </a:srgbClr>
                </a:solidFill>
              </a:rPr>
              <a:pPr>
                <a:defRPr/>
              </a:pPr>
              <a:t>5</a:t>
            </a:fld>
            <a:endParaRPr lang="en-US" dirty="0">
              <a:solidFill>
                <a:srgbClr val="FFFFFF">
                  <a:lumMod val="65000"/>
                </a:srgbClr>
              </a:solidFill>
            </a:endParaRPr>
          </a:p>
        </p:txBody>
      </p:sp>
      <p:sp>
        <p:nvSpPr>
          <p:cNvPr id="8" name="Title 7"/>
          <p:cNvSpPr>
            <a:spLocks noGrp="1"/>
          </p:cNvSpPr>
          <p:nvPr>
            <p:ph type="title" idx="4294967295"/>
          </p:nvPr>
        </p:nvSpPr>
        <p:spPr>
          <a:xfrm>
            <a:off x="762000" y="0"/>
            <a:ext cx="8382000" cy="762000"/>
          </a:xfrm>
        </p:spPr>
        <p:txBody>
          <a:bodyPr/>
          <a:lstStyle/>
          <a:p>
            <a:r>
              <a:rPr lang="en-US" dirty="0" smtClean="0"/>
              <a:t>About Beer &amp; Partners Limited</a:t>
            </a:r>
            <a:endParaRPr lang="en-US" dirty="0"/>
          </a:p>
        </p:txBody>
      </p:sp>
      <p:sp>
        <p:nvSpPr>
          <p:cNvPr id="9" name="Content Placeholder 8"/>
          <p:cNvSpPr>
            <a:spLocks noGrp="1"/>
          </p:cNvSpPr>
          <p:nvPr>
            <p:ph idx="4294967295"/>
          </p:nvPr>
        </p:nvSpPr>
        <p:spPr>
          <a:xfrm>
            <a:off x="762000" y="1219200"/>
            <a:ext cx="8001000" cy="5029200"/>
          </a:xfrm>
        </p:spPr>
        <p:txBody>
          <a:bodyPr/>
          <a:lstStyle/>
          <a:p>
            <a:r>
              <a:rPr lang="en-US" dirty="0" smtClean="0"/>
              <a:t>Headquarters :		London </a:t>
            </a:r>
          </a:p>
          <a:p>
            <a:r>
              <a:rPr lang="en-US" dirty="0" smtClean="0"/>
              <a:t>Date founded : 		1991</a:t>
            </a:r>
          </a:p>
          <a:p>
            <a:r>
              <a:rPr lang="en-US" dirty="0" smtClean="0"/>
              <a:t>size of company : 	60</a:t>
            </a:r>
          </a:p>
          <a:p>
            <a:r>
              <a:rPr lang="en-US" dirty="0" smtClean="0"/>
              <a:t>primary business : </a:t>
            </a:r>
            <a:br>
              <a:rPr lang="en-US" dirty="0" smtClean="0"/>
            </a:br>
            <a:r>
              <a:rPr lang="en-US" dirty="0" smtClean="0"/>
              <a:t/>
            </a:r>
            <a:br>
              <a:rPr lang="en-US" dirty="0" smtClean="0"/>
            </a:br>
            <a:r>
              <a:rPr lang="en-GB" dirty="0" smtClean="0"/>
              <a:t>Beer &amp; Partners is the leading source of venture capital and business angel investment for growing SME businesses in the UK. Our contacts with Business Angels, High Net Worth private investors and secured lenders are second to none. </a:t>
            </a:r>
            <a:endParaRPr lang="en-US" dirty="0" smtClean="0"/>
          </a:p>
        </p:txBody>
      </p:sp>
      <p:pic>
        <p:nvPicPr>
          <p:cNvPr id="7" name="Picture 6"/>
          <p:cNvPicPr>
            <a:picLocks noChangeAspect="1"/>
          </p:cNvPicPr>
          <p:nvPr/>
        </p:nvPicPr>
        <p:blipFill>
          <a:blip r:embed="rId3"/>
          <a:stretch>
            <a:fillRect/>
          </a:stretch>
        </p:blipFill>
        <p:spPr>
          <a:xfrm>
            <a:off x="4744156" y="6553200"/>
            <a:ext cx="589844" cy="251551"/>
          </a:xfrm>
          <a:prstGeom prst="rect">
            <a:avLst/>
          </a:prstGeom>
        </p:spPr>
      </p:pic>
    </p:spTree>
    <p:extLst>
      <p:ext uri="{BB962C8B-B14F-4D97-AF65-F5344CB8AC3E}">
        <p14:creationId xmlns:p14="http://schemas.microsoft.com/office/powerpoint/2010/main" val="3121472434"/>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Other BI Integrations on SugarExchange</a:t>
            </a:r>
            <a:endParaRPr lang="en-US" dirty="0"/>
          </a:p>
        </p:txBody>
      </p:sp>
      <p:pic>
        <p:nvPicPr>
          <p:cNvPr id="2" name="Picture 1"/>
          <p:cNvPicPr>
            <a:picLocks noChangeAspect="1"/>
          </p:cNvPicPr>
          <p:nvPr/>
        </p:nvPicPr>
        <p:blipFill>
          <a:blip r:embed="rId2"/>
          <a:stretch>
            <a:fillRect/>
          </a:stretch>
        </p:blipFill>
        <p:spPr>
          <a:xfrm>
            <a:off x="609600" y="1828800"/>
            <a:ext cx="4064000" cy="876300"/>
          </a:xfrm>
          <a:prstGeom prst="rect">
            <a:avLst/>
          </a:prstGeom>
        </p:spPr>
      </p:pic>
      <p:pic>
        <p:nvPicPr>
          <p:cNvPr id="3" name="Picture 2"/>
          <p:cNvPicPr>
            <a:picLocks noChangeAspect="1"/>
          </p:cNvPicPr>
          <p:nvPr/>
        </p:nvPicPr>
        <p:blipFill>
          <a:blip r:embed="rId3"/>
          <a:stretch>
            <a:fillRect/>
          </a:stretch>
        </p:blipFill>
        <p:spPr>
          <a:xfrm>
            <a:off x="4267200" y="3048000"/>
            <a:ext cx="4165600" cy="800100"/>
          </a:xfrm>
          <a:prstGeom prst="rect">
            <a:avLst/>
          </a:prstGeom>
        </p:spPr>
      </p:pic>
      <p:pic>
        <p:nvPicPr>
          <p:cNvPr id="5" name="Picture 4"/>
          <p:cNvPicPr>
            <a:picLocks noChangeAspect="1"/>
          </p:cNvPicPr>
          <p:nvPr/>
        </p:nvPicPr>
        <p:blipFill>
          <a:blip r:embed="rId4"/>
          <a:stretch>
            <a:fillRect/>
          </a:stretch>
        </p:blipFill>
        <p:spPr>
          <a:xfrm>
            <a:off x="3810000" y="6530249"/>
            <a:ext cx="589844" cy="251551"/>
          </a:xfrm>
          <a:prstGeom prst="rect">
            <a:avLst/>
          </a:prstGeom>
        </p:spPr>
      </p:pic>
    </p:spTree>
    <p:extLst>
      <p:ext uri="{BB962C8B-B14F-4D97-AF65-F5344CB8AC3E}">
        <p14:creationId xmlns:p14="http://schemas.microsoft.com/office/powerpoint/2010/main" val="302890006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en-US" dirty="0" smtClean="0"/>
              <a:t/>
            </a:r>
            <a:br>
              <a:rPr lang="en-US" dirty="0" smtClean="0"/>
            </a:br>
            <a:r>
              <a:rPr lang="en-US" dirty="0" smtClean="0"/>
              <a:t>Regina </a:t>
            </a:r>
            <a:r>
              <a:rPr lang="en-US" dirty="0" err="1" smtClean="0"/>
              <a:t>Lazlow</a:t>
            </a:r>
            <a:r>
              <a:rPr lang="en-US" dirty="0" smtClean="0"/>
              <a:t> </a:t>
            </a:r>
            <a:br>
              <a:rPr lang="en-US" dirty="0" smtClean="0"/>
            </a:br>
            <a:r>
              <a:rPr lang="en-US" dirty="0" smtClean="0"/>
              <a:t>Customer </a:t>
            </a:r>
            <a:r>
              <a:rPr lang="en-US" dirty="0"/>
              <a:t>Service Representative </a:t>
            </a:r>
          </a:p>
        </p:txBody>
      </p:sp>
      <p:sp>
        <p:nvSpPr>
          <p:cNvPr id="3" name="Content Placeholder 2"/>
          <p:cNvSpPr>
            <a:spLocks noGrp="1"/>
          </p:cNvSpPr>
          <p:nvPr>
            <p:ph idx="1"/>
          </p:nvPr>
        </p:nvSpPr>
        <p:spPr>
          <a:xfrm>
            <a:off x="457200" y="1219200"/>
            <a:ext cx="8458200" cy="5029200"/>
          </a:xfrm>
        </p:spPr>
        <p:txBody>
          <a:bodyPr/>
          <a:lstStyle/>
          <a:p>
            <a:endParaRPr lang="en-US" dirty="0" smtClean="0"/>
          </a:p>
          <a:p>
            <a:r>
              <a:rPr lang="en-US" dirty="0" smtClean="0"/>
              <a:t>Regina uses Sugar in French</a:t>
            </a:r>
          </a:p>
          <a:p>
            <a:endParaRPr lang="en-US" dirty="0"/>
          </a:p>
          <a:p>
            <a:r>
              <a:rPr lang="en-US" dirty="0" smtClean="0"/>
              <a:t>She is the Support Rep on the </a:t>
            </a:r>
            <a:r>
              <a:rPr lang="en-US" dirty="0" err="1" smtClean="0"/>
              <a:t>ImmuneTech</a:t>
            </a:r>
            <a:r>
              <a:rPr lang="en-US" dirty="0" smtClean="0"/>
              <a:t> account</a:t>
            </a:r>
          </a:p>
          <a:p>
            <a:endParaRPr lang="en-US" dirty="0" smtClean="0"/>
          </a:p>
          <a:p>
            <a:r>
              <a:rPr lang="en-US" dirty="0" smtClean="0"/>
              <a:t>Her customers communicate with her through email, phone and the customer self-service portal</a:t>
            </a:r>
          </a:p>
          <a:p>
            <a:endParaRPr lang="en-US" dirty="0"/>
          </a:p>
          <a:p>
            <a:r>
              <a:rPr lang="en-US" dirty="0" smtClean="0"/>
              <a:t>She uses Lotus Notes</a:t>
            </a:r>
            <a:endParaRPr lang="en-US" dirty="0"/>
          </a:p>
        </p:txBody>
      </p:sp>
      <p:pic>
        <p:nvPicPr>
          <p:cNvPr id="9" name="Picture 8" descr="regina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6858" y="152400"/>
            <a:ext cx="993465" cy="993465"/>
          </a:xfrm>
          <a:prstGeom prst="rect">
            <a:avLst/>
          </a:prstGeom>
        </p:spPr>
      </p:pic>
      <p:pic>
        <p:nvPicPr>
          <p:cNvPr id="5" name="Picture 4"/>
          <p:cNvPicPr>
            <a:picLocks noChangeAspect="1"/>
          </p:cNvPicPr>
          <p:nvPr/>
        </p:nvPicPr>
        <p:blipFill>
          <a:blip r:embed="rId4"/>
          <a:stretch>
            <a:fillRect/>
          </a:stretch>
        </p:blipFill>
        <p:spPr>
          <a:xfrm>
            <a:off x="3810000" y="6530249"/>
            <a:ext cx="589844" cy="251551"/>
          </a:xfrm>
          <a:prstGeom prst="rect">
            <a:avLst/>
          </a:prstGeom>
        </p:spPr>
      </p:pic>
    </p:spTree>
    <p:extLst>
      <p:ext uri="{BB962C8B-B14F-4D97-AF65-F5344CB8AC3E}">
        <p14:creationId xmlns:p14="http://schemas.microsoft.com/office/powerpoint/2010/main" val="273625119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3810000" y="6530249"/>
            <a:ext cx="589844" cy="251551"/>
          </a:xfrm>
          <a:prstGeom prst="rect">
            <a:avLst/>
          </a:prstGeom>
        </p:spPr>
      </p:pic>
    </p:spTree>
    <p:extLst>
      <p:ext uri="{BB962C8B-B14F-4D97-AF65-F5344CB8AC3E}">
        <p14:creationId xmlns:p14="http://schemas.microsoft.com/office/powerpoint/2010/main" val="3716493301"/>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Customer Service in Sugar</a:t>
            </a:r>
            <a:endParaRPr lang="en-US" dirty="0"/>
          </a:p>
        </p:txBody>
      </p:sp>
      <p:sp>
        <p:nvSpPr>
          <p:cNvPr id="4" name="Content Placeholder 3"/>
          <p:cNvSpPr>
            <a:spLocks noGrp="1"/>
          </p:cNvSpPr>
          <p:nvPr>
            <p:ph sz="half" idx="2"/>
          </p:nvPr>
        </p:nvSpPr>
        <p:spPr>
          <a:xfrm>
            <a:off x="4648200" y="1600200"/>
            <a:ext cx="4495800" cy="4525963"/>
          </a:xfrm>
        </p:spPr>
        <p:txBody>
          <a:bodyPr/>
          <a:lstStyle/>
          <a:p>
            <a:r>
              <a:rPr lang="en-US" sz="2400" dirty="0" smtClean="0"/>
              <a:t>Support cases</a:t>
            </a:r>
          </a:p>
          <a:p>
            <a:endParaRPr lang="en-US" sz="2400" dirty="0"/>
          </a:p>
          <a:p>
            <a:r>
              <a:rPr lang="en-US" sz="2400" dirty="0" smtClean="0"/>
              <a:t>Bug tracking</a:t>
            </a:r>
          </a:p>
          <a:p>
            <a:endParaRPr lang="en-US" sz="2400" dirty="0"/>
          </a:p>
          <a:p>
            <a:r>
              <a:rPr lang="en-US" sz="2400" dirty="0" smtClean="0"/>
              <a:t>Email management</a:t>
            </a:r>
          </a:p>
          <a:p>
            <a:endParaRPr lang="en-US" sz="2400" dirty="0"/>
          </a:p>
          <a:p>
            <a:r>
              <a:rPr lang="en-US" sz="2400" dirty="0" smtClean="0"/>
              <a:t>Knowledge base</a:t>
            </a:r>
          </a:p>
          <a:p>
            <a:endParaRPr lang="en-US" sz="2400" dirty="0"/>
          </a:p>
          <a:p>
            <a:r>
              <a:rPr lang="en-US" sz="2400" dirty="0" smtClean="0"/>
              <a:t>Customer self-service portal</a:t>
            </a:r>
            <a:endParaRPr lang="en-US" sz="2400" dirty="0"/>
          </a:p>
        </p:txBody>
      </p:sp>
      <p:pic>
        <p:nvPicPr>
          <p:cNvPr id="6" name="Content Placeholder 5" descr="iStock_000014213298XSmall.jpg"/>
          <p:cNvPicPr>
            <a:picLocks noGrp="1" noChangeAspect="1"/>
          </p:cNvPicPr>
          <p:nvPr>
            <p:ph sz="half" idx="1"/>
          </p:nvPr>
        </p:nvPicPr>
        <p:blipFill>
          <a:blip r:embed="rId3" cstate="print">
            <a:extLst>
              <a:ext uri="{28A0092B-C50C-407E-A947-70E740481C1C}">
                <a14:useLocalDpi xmlns:a14="http://schemas.microsoft.com/office/drawing/2010/main"/>
              </a:ext>
            </a:extLst>
          </a:blip>
          <a:srcRect t="-6196" b="-6196"/>
          <a:stretch>
            <a:fillRect/>
          </a:stretch>
        </p:blipFill>
        <p:spPr/>
      </p:pic>
      <p:pic>
        <p:nvPicPr>
          <p:cNvPr id="5" name="Picture 4"/>
          <p:cNvPicPr>
            <a:picLocks noChangeAspect="1"/>
          </p:cNvPicPr>
          <p:nvPr/>
        </p:nvPicPr>
        <p:blipFill>
          <a:blip r:embed="rId4"/>
          <a:stretch>
            <a:fillRect/>
          </a:stretch>
        </p:blipFill>
        <p:spPr>
          <a:xfrm>
            <a:off x="3810000" y="6530249"/>
            <a:ext cx="589844" cy="251551"/>
          </a:xfrm>
          <a:prstGeom prst="rect">
            <a:avLst/>
          </a:prstGeom>
        </p:spPr>
      </p:pic>
    </p:spTree>
    <p:extLst>
      <p:ext uri="{BB962C8B-B14F-4D97-AF65-F5344CB8AC3E}">
        <p14:creationId xmlns:p14="http://schemas.microsoft.com/office/powerpoint/2010/main" val="1769729788"/>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en-US" dirty="0" smtClean="0"/>
              <a:t/>
            </a:r>
            <a:br>
              <a:rPr lang="en-US" dirty="0" smtClean="0"/>
            </a:br>
            <a:r>
              <a:rPr lang="en-US" dirty="0" err="1" smtClean="0"/>
              <a:t>Tomi</a:t>
            </a:r>
            <a:r>
              <a:rPr lang="en-US" dirty="0" smtClean="0"/>
              <a:t> Fujimura, </a:t>
            </a:r>
            <a:r>
              <a:rPr lang="en-US" dirty="0" err="1" smtClean="0"/>
              <a:t>ImmuneTech</a:t>
            </a:r>
            <a:endParaRPr lang="en-US" dirty="0"/>
          </a:p>
        </p:txBody>
      </p:sp>
      <p:sp>
        <p:nvSpPr>
          <p:cNvPr id="3" name="Content Placeholder 2"/>
          <p:cNvSpPr>
            <a:spLocks noGrp="1"/>
          </p:cNvSpPr>
          <p:nvPr>
            <p:ph idx="1"/>
          </p:nvPr>
        </p:nvSpPr>
        <p:spPr/>
        <p:txBody>
          <a:bodyPr/>
          <a:lstStyle/>
          <a:p>
            <a:endParaRPr lang="en-US" dirty="0" smtClean="0"/>
          </a:p>
          <a:p>
            <a:r>
              <a:rPr lang="en-US" dirty="0" err="1" smtClean="0"/>
              <a:t>Tomi</a:t>
            </a:r>
            <a:r>
              <a:rPr lang="en-US" dirty="0" smtClean="0"/>
              <a:t> has a support problem which she enters via the customer portal</a:t>
            </a:r>
          </a:p>
          <a:p>
            <a:pPr marL="0" indent="0">
              <a:buNone/>
            </a:pPr>
            <a:endParaRPr lang="en-US" dirty="0"/>
          </a:p>
        </p:txBody>
      </p:sp>
      <p:pic>
        <p:nvPicPr>
          <p:cNvPr id="7" name="Picture 6" descr="tomi.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6858" y="149535"/>
            <a:ext cx="993465" cy="993465"/>
          </a:xfrm>
          <a:prstGeom prst="rect">
            <a:avLst/>
          </a:prstGeom>
        </p:spPr>
      </p:pic>
      <p:pic>
        <p:nvPicPr>
          <p:cNvPr id="5" name="Picture 4"/>
          <p:cNvPicPr>
            <a:picLocks noChangeAspect="1"/>
          </p:cNvPicPr>
          <p:nvPr/>
        </p:nvPicPr>
        <p:blipFill>
          <a:blip r:embed="rId4"/>
          <a:stretch>
            <a:fillRect/>
          </a:stretch>
        </p:blipFill>
        <p:spPr>
          <a:xfrm>
            <a:off x="3810000" y="6530249"/>
            <a:ext cx="589844" cy="251551"/>
          </a:xfrm>
          <a:prstGeom prst="rect">
            <a:avLst/>
          </a:prstGeom>
        </p:spPr>
      </p:pic>
    </p:spTree>
    <p:extLst>
      <p:ext uri="{BB962C8B-B14F-4D97-AF65-F5344CB8AC3E}">
        <p14:creationId xmlns:p14="http://schemas.microsoft.com/office/powerpoint/2010/main" val="110886925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3810000" y="6530249"/>
            <a:ext cx="589844" cy="251551"/>
          </a:xfrm>
          <a:prstGeom prst="rect">
            <a:avLst/>
          </a:prstGeom>
        </p:spPr>
      </p:pic>
    </p:spTree>
    <p:extLst>
      <p:ext uri="{BB962C8B-B14F-4D97-AF65-F5344CB8AC3E}">
        <p14:creationId xmlns:p14="http://schemas.microsoft.com/office/powerpoint/2010/main" val="3518962038"/>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57200" y="0"/>
            <a:ext cx="8458200" cy="762000"/>
          </a:xfrm>
        </p:spPr>
        <p:txBody>
          <a:bodyPr/>
          <a:lstStyle/>
          <a:p>
            <a:r>
              <a:rPr lang="en-US" dirty="0" smtClean="0"/>
              <a:t>Other Support Integrations on SugarExchange</a:t>
            </a:r>
            <a:endParaRPr lang="en-US" dirty="0"/>
          </a:p>
        </p:txBody>
      </p:sp>
      <p:pic>
        <p:nvPicPr>
          <p:cNvPr id="5" name="Picture 4"/>
          <p:cNvPicPr>
            <a:picLocks noChangeAspect="1"/>
          </p:cNvPicPr>
          <p:nvPr/>
        </p:nvPicPr>
        <p:blipFill>
          <a:blip r:embed="rId2"/>
          <a:stretch>
            <a:fillRect/>
          </a:stretch>
        </p:blipFill>
        <p:spPr>
          <a:xfrm>
            <a:off x="1612900" y="2743200"/>
            <a:ext cx="5905500" cy="1371600"/>
          </a:xfrm>
          <a:prstGeom prst="rect">
            <a:avLst/>
          </a:prstGeom>
        </p:spPr>
      </p:pic>
      <p:pic>
        <p:nvPicPr>
          <p:cNvPr id="4" name="Picture 3"/>
          <p:cNvPicPr>
            <a:picLocks noChangeAspect="1"/>
          </p:cNvPicPr>
          <p:nvPr/>
        </p:nvPicPr>
        <p:blipFill>
          <a:blip r:embed="rId3"/>
          <a:stretch>
            <a:fillRect/>
          </a:stretch>
        </p:blipFill>
        <p:spPr>
          <a:xfrm>
            <a:off x="3810000" y="6530249"/>
            <a:ext cx="589844" cy="251551"/>
          </a:xfrm>
          <a:prstGeom prst="rect">
            <a:avLst/>
          </a:prstGeom>
        </p:spPr>
      </p:pic>
    </p:spTree>
    <p:extLst>
      <p:ext uri="{BB962C8B-B14F-4D97-AF65-F5344CB8AC3E}">
        <p14:creationId xmlns:p14="http://schemas.microsoft.com/office/powerpoint/2010/main" val="2497778931"/>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    Closed Loop                     Social Business</a:t>
            </a:r>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601254557"/>
              </p:ext>
            </p:extLst>
          </p:nvPr>
        </p:nvGraphicFramePr>
        <p:xfrm>
          <a:off x="22087" y="288235"/>
          <a:ext cx="8382000" cy="6248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3"/>
          <p:cNvPicPr>
            <a:picLocks noChangeAspect="1"/>
          </p:cNvPicPr>
          <p:nvPr/>
        </p:nvPicPr>
        <p:blipFill>
          <a:blip r:embed="rId7"/>
          <a:stretch>
            <a:fillRect/>
          </a:stretch>
        </p:blipFill>
        <p:spPr>
          <a:xfrm>
            <a:off x="3810000" y="6530249"/>
            <a:ext cx="589844" cy="251551"/>
          </a:xfrm>
          <a:prstGeom prst="rect">
            <a:avLst/>
          </a:prstGeom>
        </p:spPr>
      </p:pic>
    </p:spTree>
    <p:extLst>
      <p:ext uri="{BB962C8B-B14F-4D97-AF65-F5344CB8AC3E}">
        <p14:creationId xmlns:p14="http://schemas.microsoft.com/office/powerpoint/2010/main" val="93242693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ugar open cloud_IBM.png"/>
          <p:cNvPicPr>
            <a:picLocks noChangeAspect="1"/>
          </p:cNvPicPr>
          <p:nvPr/>
        </p:nvPicPr>
        <p:blipFill>
          <a:blip r:embed="rId2" cstate="print"/>
          <a:stretch>
            <a:fillRect/>
          </a:stretch>
        </p:blipFill>
        <p:spPr>
          <a:xfrm>
            <a:off x="183242" y="609600"/>
            <a:ext cx="8777515" cy="5778531"/>
          </a:xfrm>
          <a:prstGeom prst="rect">
            <a:avLst/>
          </a:prstGeom>
        </p:spPr>
      </p:pic>
      <p:sp>
        <p:nvSpPr>
          <p:cNvPr id="2" name="Title 1"/>
          <p:cNvSpPr>
            <a:spLocks noGrp="1"/>
          </p:cNvSpPr>
          <p:nvPr>
            <p:ph type="title"/>
          </p:nvPr>
        </p:nvSpPr>
        <p:spPr/>
        <p:txBody>
          <a:bodyPr/>
          <a:lstStyle/>
          <a:p>
            <a:r>
              <a:rPr lang="en-US" dirty="0" smtClean="0"/>
              <a:t>Open Cloud: Run Anywhere</a:t>
            </a:r>
            <a:endParaRPr lang="en-US" dirty="0"/>
          </a:p>
        </p:txBody>
      </p:sp>
      <p:sp>
        <p:nvSpPr>
          <p:cNvPr id="4" name="Footer Placeholder 3"/>
          <p:cNvSpPr>
            <a:spLocks noGrp="1"/>
          </p:cNvSpPr>
          <p:nvPr>
            <p:ph type="ftr" sz="quarter" idx="4294967295"/>
          </p:nvPr>
        </p:nvSpPr>
        <p:spPr>
          <a:xfrm>
            <a:off x="2743200" y="6553200"/>
            <a:ext cx="2286000" cy="168275"/>
          </a:xfrm>
          <a:prstGeom prst="rect">
            <a:avLst/>
          </a:prstGeom>
        </p:spPr>
        <p:txBody>
          <a:bodyPr/>
          <a:lstStyle/>
          <a:p>
            <a:pPr>
              <a:defRPr/>
            </a:pPr>
            <a:r>
              <a:rPr lang="en-US" dirty="0" smtClean="0">
                <a:solidFill>
                  <a:srgbClr val="4B4B4B"/>
                </a:solidFill>
              </a:rPr>
              <a:t>  </a:t>
            </a:r>
            <a:endParaRPr lang="en-US" dirty="0">
              <a:solidFill>
                <a:srgbClr val="4B4B4B"/>
              </a:solidFill>
            </a:endParaRPr>
          </a:p>
        </p:txBody>
      </p:sp>
      <p:sp>
        <p:nvSpPr>
          <p:cNvPr id="10" name="TextBox 9"/>
          <p:cNvSpPr txBox="1"/>
          <p:nvPr/>
        </p:nvSpPr>
        <p:spPr>
          <a:xfrm>
            <a:off x="971858" y="5022866"/>
            <a:ext cx="1864613" cy="954107"/>
          </a:xfrm>
          <a:prstGeom prst="rect">
            <a:avLst/>
          </a:prstGeom>
          <a:noFill/>
        </p:spPr>
        <p:txBody>
          <a:bodyPr wrap="none" rtlCol="0">
            <a:spAutoFit/>
          </a:bodyPr>
          <a:lstStyle/>
          <a:p>
            <a:pPr algn="ctr"/>
            <a:r>
              <a:rPr lang="en-US" sz="2800" b="1" dirty="0" smtClean="0">
                <a:solidFill>
                  <a:srgbClr val="000000">
                    <a:lumMod val="50000"/>
                    <a:lumOff val="50000"/>
                  </a:srgbClr>
                </a:solidFill>
              </a:rPr>
              <a:t>Customer</a:t>
            </a:r>
          </a:p>
          <a:p>
            <a:pPr algn="ctr"/>
            <a:r>
              <a:rPr lang="en-US" sz="2800" b="1" dirty="0" smtClean="0">
                <a:solidFill>
                  <a:srgbClr val="000000">
                    <a:lumMod val="50000"/>
                    <a:lumOff val="50000"/>
                  </a:srgbClr>
                </a:solidFill>
              </a:rPr>
              <a:t>Network</a:t>
            </a:r>
            <a:endParaRPr lang="en-US" sz="2800" b="1" dirty="0">
              <a:solidFill>
                <a:srgbClr val="000000">
                  <a:lumMod val="50000"/>
                  <a:lumOff val="50000"/>
                </a:srgbClr>
              </a:solidFill>
            </a:endParaRPr>
          </a:p>
        </p:txBody>
      </p:sp>
      <p:pic>
        <p:nvPicPr>
          <p:cNvPr id="12" name="Picture 11" descr="SugarOn-Demand_RGB.gif"/>
          <p:cNvPicPr>
            <a:picLocks noChangeAspect="1"/>
          </p:cNvPicPr>
          <p:nvPr/>
        </p:nvPicPr>
        <p:blipFill>
          <a:blip r:embed="rId3" cstate="print"/>
          <a:stretch>
            <a:fillRect/>
          </a:stretch>
        </p:blipFill>
        <p:spPr>
          <a:xfrm>
            <a:off x="533400" y="1600200"/>
            <a:ext cx="3200400" cy="165652"/>
          </a:xfrm>
          <a:prstGeom prst="rect">
            <a:avLst/>
          </a:prstGeom>
        </p:spPr>
      </p:pic>
      <p:pic>
        <p:nvPicPr>
          <p:cNvPr id="14" name="Picture 5"/>
          <p:cNvPicPr>
            <a:picLocks noChangeAspect="1"/>
          </p:cNvPicPr>
          <p:nvPr/>
        </p:nvPicPr>
        <p:blipFill>
          <a:blip r:embed="rId4" cstate="print"/>
          <a:srcRect/>
          <a:stretch>
            <a:fillRect/>
          </a:stretch>
        </p:blipFill>
        <p:spPr bwMode="auto">
          <a:xfrm>
            <a:off x="6934200" y="1828800"/>
            <a:ext cx="1242378" cy="500112"/>
          </a:xfrm>
          <a:prstGeom prst="rect">
            <a:avLst/>
          </a:prstGeom>
          <a:noFill/>
          <a:ln w="9525">
            <a:noFill/>
            <a:miter lim="800000"/>
            <a:headEnd/>
            <a:tailEnd/>
          </a:ln>
        </p:spPr>
      </p:pic>
      <p:pic>
        <p:nvPicPr>
          <p:cNvPr id="17" name="Picture 6"/>
          <p:cNvPicPr>
            <a:picLocks noChangeAspect="1"/>
          </p:cNvPicPr>
          <p:nvPr/>
        </p:nvPicPr>
        <p:blipFill>
          <a:blip r:embed="rId5" cstate="print"/>
          <a:stretch>
            <a:fillRect/>
          </a:stretch>
        </p:blipFill>
        <p:spPr bwMode="auto">
          <a:xfrm>
            <a:off x="7162800" y="1219200"/>
            <a:ext cx="836695" cy="306788"/>
          </a:xfrm>
          <a:prstGeom prst="rect">
            <a:avLst/>
          </a:prstGeom>
          <a:noFill/>
          <a:ln w="9525">
            <a:noFill/>
            <a:miter lim="800000"/>
            <a:headEnd/>
            <a:tailEnd/>
          </a:ln>
        </p:spPr>
      </p:pic>
      <p:pic>
        <p:nvPicPr>
          <p:cNvPr id="18" name="Picture 7"/>
          <p:cNvPicPr>
            <a:picLocks noChangeAspect="1"/>
          </p:cNvPicPr>
          <p:nvPr/>
        </p:nvPicPr>
        <p:blipFill>
          <a:blip r:embed="rId6" cstate="print"/>
          <a:stretch>
            <a:fillRect/>
          </a:stretch>
        </p:blipFill>
        <p:spPr bwMode="auto">
          <a:xfrm>
            <a:off x="5867400" y="1143000"/>
            <a:ext cx="907546" cy="416653"/>
          </a:xfrm>
          <a:prstGeom prst="rect">
            <a:avLst/>
          </a:prstGeom>
          <a:noFill/>
          <a:ln w="9525">
            <a:noFill/>
            <a:miter lim="800000"/>
            <a:headEnd/>
            <a:tailEnd/>
          </a:ln>
        </p:spPr>
      </p:pic>
      <p:pic>
        <p:nvPicPr>
          <p:cNvPr id="19" name="Picture 8"/>
          <p:cNvPicPr>
            <a:picLocks noChangeAspect="1"/>
          </p:cNvPicPr>
          <p:nvPr/>
        </p:nvPicPr>
        <p:blipFill>
          <a:blip r:embed="rId7" cstate="print"/>
          <a:srcRect/>
          <a:stretch>
            <a:fillRect/>
          </a:stretch>
        </p:blipFill>
        <p:spPr bwMode="auto">
          <a:xfrm>
            <a:off x="5791200" y="1752600"/>
            <a:ext cx="1030063" cy="633995"/>
          </a:xfrm>
          <a:prstGeom prst="rect">
            <a:avLst/>
          </a:prstGeom>
          <a:noFill/>
          <a:ln w="9525">
            <a:noFill/>
            <a:miter lim="800000"/>
            <a:headEnd/>
            <a:tailEnd/>
          </a:ln>
        </p:spPr>
      </p:pic>
      <p:sp>
        <p:nvSpPr>
          <p:cNvPr id="13" name="TextBox 12"/>
          <p:cNvSpPr txBox="1"/>
          <p:nvPr/>
        </p:nvSpPr>
        <p:spPr>
          <a:xfrm>
            <a:off x="6154933" y="5181600"/>
            <a:ext cx="1441946" cy="954107"/>
          </a:xfrm>
          <a:prstGeom prst="rect">
            <a:avLst/>
          </a:prstGeom>
          <a:noFill/>
        </p:spPr>
        <p:txBody>
          <a:bodyPr wrap="none" rtlCol="0">
            <a:spAutoFit/>
          </a:bodyPr>
          <a:lstStyle/>
          <a:p>
            <a:pPr algn="ctr"/>
            <a:r>
              <a:rPr lang="en-US" sz="2800" b="1" dirty="0" smtClean="0">
                <a:solidFill>
                  <a:srgbClr val="000000">
                    <a:lumMod val="50000"/>
                    <a:lumOff val="50000"/>
                  </a:srgbClr>
                </a:solidFill>
              </a:rPr>
              <a:t>Partner</a:t>
            </a:r>
          </a:p>
          <a:p>
            <a:pPr algn="ctr"/>
            <a:r>
              <a:rPr lang="en-US" sz="2800" b="1" dirty="0" smtClean="0">
                <a:solidFill>
                  <a:srgbClr val="000000">
                    <a:lumMod val="50000"/>
                    <a:lumOff val="50000"/>
                  </a:srgbClr>
                </a:solidFill>
              </a:rPr>
              <a:t>Cloud</a:t>
            </a:r>
            <a:endParaRPr lang="en-US" sz="2800" b="1" dirty="0">
              <a:solidFill>
                <a:srgbClr val="000000">
                  <a:lumMod val="50000"/>
                  <a:lumOff val="50000"/>
                </a:srgbClr>
              </a:solidFill>
            </a:endParaRPr>
          </a:p>
        </p:txBody>
      </p:sp>
      <p:pic>
        <p:nvPicPr>
          <p:cNvPr id="15" name="Picture 14"/>
          <p:cNvPicPr>
            <a:picLocks noChangeAspect="1"/>
          </p:cNvPicPr>
          <p:nvPr/>
        </p:nvPicPr>
        <p:blipFill>
          <a:blip r:embed="rId8"/>
          <a:stretch>
            <a:fillRect/>
          </a:stretch>
        </p:blipFill>
        <p:spPr>
          <a:xfrm>
            <a:off x="3810000" y="6530249"/>
            <a:ext cx="589844" cy="251551"/>
          </a:xfrm>
          <a:prstGeom prst="rect">
            <a:avLst/>
          </a:prstGeom>
        </p:spPr>
      </p:pic>
    </p:spTree>
    <p:extLst>
      <p:ext uri="{BB962C8B-B14F-4D97-AF65-F5344CB8AC3E}">
        <p14:creationId xmlns:p14="http://schemas.microsoft.com/office/powerpoint/2010/main" val="329131160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 Saw How Sugar Is</a:t>
            </a:r>
            <a:endParaRPr lang="en-US" dirty="0"/>
          </a:p>
        </p:txBody>
      </p:sp>
      <p:sp>
        <p:nvSpPr>
          <p:cNvPr id="3" name="Content Placeholder 2"/>
          <p:cNvSpPr>
            <a:spLocks noGrp="1"/>
          </p:cNvSpPr>
          <p:nvPr>
            <p:ph idx="1"/>
          </p:nvPr>
        </p:nvSpPr>
        <p:spPr/>
        <p:txBody>
          <a:bodyPr/>
          <a:lstStyle/>
          <a:p>
            <a:r>
              <a:rPr lang="en-US" b="1" dirty="0" smtClean="0"/>
              <a:t>Flexible</a:t>
            </a:r>
            <a:r>
              <a:rPr lang="en-US" dirty="0" smtClean="0"/>
              <a:t> with easy configuration around processes</a:t>
            </a:r>
            <a:endParaRPr lang="en-US" dirty="0"/>
          </a:p>
          <a:p>
            <a:endParaRPr lang="en-US" dirty="0"/>
          </a:p>
          <a:p>
            <a:r>
              <a:rPr lang="en-US" b="1" dirty="0" smtClean="0"/>
              <a:t>Intuitive</a:t>
            </a:r>
            <a:r>
              <a:rPr lang="en-US" dirty="0" smtClean="0"/>
              <a:t> </a:t>
            </a:r>
            <a:r>
              <a:rPr lang="en-US" dirty="0"/>
              <a:t>and </a:t>
            </a:r>
            <a:r>
              <a:rPr lang="en-US" dirty="0" smtClean="0"/>
              <a:t>easy </a:t>
            </a:r>
            <a:r>
              <a:rPr lang="en-US" dirty="0"/>
              <a:t>for </a:t>
            </a:r>
            <a:r>
              <a:rPr lang="en-US" dirty="0" smtClean="0"/>
              <a:t>end-users </a:t>
            </a:r>
            <a:r>
              <a:rPr lang="en-US" dirty="0"/>
              <a:t>to use </a:t>
            </a:r>
            <a:r>
              <a:rPr lang="en-US" dirty="0" smtClean="0"/>
              <a:t>&amp; configure</a:t>
            </a:r>
            <a:endParaRPr lang="en-US" dirty="0"/>
          </a:p>
          <a:p>
            <a:endParaRPr lang="en-US" dirty="0"/>
          </a:p>
          <a:p>
            <a:r>
              <a:rPr lang="en-US" b="1" dirty="0" smtClean="0"/>
              <a:t>Open</a:t>
            </a:r>
            <a:r>
              <a:rPr lang="en-US" dirty="0" smtClean="0"/>
              <a:t> and integrated </a:t>
            </a:r>
            <a:r>
              <a:rPr lang="en-US" dirty="0"/>
              <a:t>with </a:t>
            </a:r>
            <a:r>
              <a:rPr lang="en-US" dirty="0" smtClean="0"/>
              <a:t>IBM and 3rd party apps</a:t>
            </a:r>
          </a:p>
          <a:p>
            <a:endParaRPr lang="en-US" dirty="0"/>
          </a:p>
          <a:p>
            <a:r>
              <a:rPr lang="en-US" b="1" dirty="0" smtClean="0"/>
              <a:t>Global</a:t>
            </a:r>
            <a:r>
              <a:rPr lang="en-US" dirty="0" smtClean="0"/>
              <a:t> </a:t>
            </a:r>
            <a:r>
              <a:rPr lang="en-US" dirty="0"/>
              <a:t>and available in 25 languages</a:t>
            </a:r>
          </a:p>
          <a:p>
            <a:endParaRPr lang="en-US" dirty="0"/>
          </a:p>
          <a:p>
            <a:r>
              <a:rPr lang="en-US" b="1" dirty="0" smtClean="0"/>
              <a:t>Mobile</a:t>
            </a:r>
            <a:r>
              <a:rPr lang="en-US" dirty="0" smtClean="0"/>
              <a:t> with access from </a:t>
            </a:r>
            <a:r>
              <a:rPr lang="en-US" dirty="0"/>
              <a:t>any smartphone and tablet</a:t>
            </a:r>
          </a:p>
          <a:p>
            <a:endParaRPr lang="en-US" dirty="0"/>
          </a:p>
          <a:p>
            <a:r>
              <a:rPr lang="en-US" b="1" dirty="0" smtClean="0"/>
              <a:t>Social</a:t>
            </a:r>
            <a:r>
              <a:rPr lang="en-US" dirty="0" smtClean="0"/>
              <a:t> </a:t>
            </a:r>
            <a:r>
              <a:rPr lang="en-US" dirty="0"/>
              <a:t>with activity streams and built-in </a:t>
            </a:r>
            <a:r>
              <a:rPr lang="en-US" dirty="0" smtClean="0"/>
              <a:t>integrations</a:t>
            </a:r>
            <a:endParaRPr lang="en-US" dirty="0"/>
          </a:p>
          <a:p>
            <a:endParaRPr lang="en-US" dirty="0"/>
          </a:p>
        </p:txBody>
      </p:sp>
      <p:sp>
        <p:nvSpPr>
          <p:cNvPr id="4" name="Date Placeholder 3"/>
          <p:cNvSpPr>
            <a:spLocks noGrp="1"/>
          </p:cNvSpPr>
          <p:nvPr>
            <p:ph type="dt" sz="half" idx="4294967295"/>
          </p:nvPr>
        </p:nvSpPr>
        <p:spPr>
          <a:xfrm>
            <a:off x="457200" y="6553200"/>
            <a:ext cx="990600" cy="168275"/>
          </a:xfrm>
          <a:prstGeom prst="rect">
            <a:avLst/>
          </a:prstGeom>
        </p:spPr>
        <p:txBody>
          <a:bodyPr/>
          <a:lstStyle/>
          <a:p>
            <a:pPr>
              <a:defRPr/>
            </a:pPr>
            <a:r>
              <a:rPr lang="en-US" dirty="0" smtClean="0">
                <a:solidFill>
                  <a:srgbClr val="4B4B4B"/>
                </a:solidFill>
              </a:rPr>
              <a:t>  </a:t>
            </a:r>
            <a:endParaRPr lang="en-US" dirty="0">
              <a:solidFill>
                <a:srgbClr val="4B4B4B"/>
              </a:solidFill>
            </a:endParaRPr>
          </a:p>
        </p:txBody>
      </p:sp>
      <p:pic>
        <p:nvPicPr>
          <p:cNvPr id="5" name="Picture 4"/>
          <p:cNvPicPr>
            <a:picLocks noChangeAspect="1"/>
          </p:cNvPicPr>
          <p:nvPr/>
        </p:nvPicPr>
        <p:blipFill>
          <a:blip r:embed="rId2"/>
          <a:stretch>
            <a:fillRect/>
          </a:stretch>
        </p:blipFill>
        <p:spPr>
          <a:xfrm>
            <a:off x="3810000" y="6530249"/>
            <a:ext cx="589844" cy="251551"/>
          </a:xfrm>
          <a:prstGeom prst="rect">
            <a:avLst/>
          </a:prstGeom>
        </p:spPr>
      </p:pic>
    </p:spTree>
    <p:extLst>
      <p:ext uri="{BB962C8B-B14F-4D97-AF65-F5344CB8AC3E}">
        <p14:creationId xmlns:p14="http://schemas.microsoft.com/office/powerpoint/2010/main" val="187509923"/>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Choosing a CRM Solution</a:t>
            </a:r>
            <a:endParaRPr lang="en-US" dirty="0"/>
          </a:p>
        </p:txBody>
      </p:sp>
      <p:sp>
        <p:nvSpPr>
          <p:cNvPr id="9" name="Content Placeholder 8"/>
          <p:cNvSpPr>
            <a:spLocks noGrp="1"/>
          </p:cNvSpPr>
          <p:nvPr>
            <p:ph idx="1"/>
          </p:nvPr>
        </p:nvSpPr>
        <p:spPr>
          <a:xfrm>
            <a:off x="457200" y="609600"/>
            <a:ext cx="8382000" cy="5029200"/>
          </a:xfrm>
        </p:spPr>
        <p:txBody>
          <a:bodyPr/>
          <a:lstStyle/>
          <a:p>
            <a:pPr marL="0" indent="0">
              <a:buNone/>
            </a:pPr>
            <a:endParaRPr lang="de-DE" dirty="0"/>
          </a:p>
          <a:p>
            <a:pPr marL="0" indent="0">
              <a:buNone/>
            </a:pPr>
            <a:r>
              <a:rPr lang="de-DE" dirty="0" smtClean="0"/>
              <a:t>What business issues led us to consider a CRM solution?</a:t>
            </a:r>
          </a:p>
          <a:p>
            <a:pPr marL="0" indent="0">
              <a:buNone/>
            </a:pPr>
            <a:endParaRPr lang="de-DE" dirty="0"/>
          </a:p>
          <a:p>
            <a:r>
              <a:rPr lang="de-DE" dirty="0" smtClean="0"/>
              <a:t>Our Previous </a:t>
            </a:r>
            <a:r>
              <a:rPr lang="de-DE" dirty="0"/>
              <a:t>CRM </a:t>
            </a:r>
            <a:r>
              <a:rPr lang="de-DE" dirty="0" smtClean="0"/>
              <a:t>solution</a:t>
            </a:r>
          </a:p>
          <a:p>
            <a:pPr lvl="1"/>
            <a:r>
              <a:rPr lang="de-DE" dirty="0" smtClean="0"/>
              <a:t>Bespoke system</a:t>
            </a:r>
          </a:p>
          <a:p>
            <a:pPr lvl="1"/>
            <a:r>
              <a:rPr lang="de-DE" dirty="0" smtClean="0"/>
              <a:t>Built from the ground up</a:t>
            </a:r>
          </a:p>
          <a:p>
            <a:pPr lvl="1"/>
            <a:r>
              <a:rPr lang="de-DE" dirty="0" smtClean="0"/>
              <a:t>Outgrown</a:t>
            </a:r>
          </a:p>
          <a:p>
            <a:pPr lvl="1"/>
            <a:endParaRPr lang="de-DE" dirty="0" smtClean="0"/>
          </a:p>
          <a:p>
            <a:r>
              <a:rPr lang="de-DE" dirty="0" smtClean="0"/>
              <a:t>What made us choose SugarCRM?</a:t>
            </a:r>
          </a:p>
          <a:p>
            <a:pPr lvl="1"/>
            <a:r>
              <a:rPr lang="de-DE" dirty="0" smtClean="0"/>
              <a:t>Online Data Access</a:t>
            </a:r>
            <a:endParaRPr lang="de-DE" sz="2200" dirty="0" smtClean="0"/>
          </a:p>
          <a:p>
            <a:pPr lvl="1"/>
            <a:r>
              <a:rPr lang="de-DE" dirty="0" smtClean="0"/>
              <a:t>Easy</a:t>
            </a:r>
            <a:r>
              <a:rPr lang="de-DE" sz="2200" dirty="0" smtClean="0"/>
              <a:t> to learn</a:t>
            </a:r>
          </a:p>
          <a:p>
            <a:pPr lvl="1"/>
            <a:r>
              <a:rPr lang="de-DE" dirty="0" smtClean="0"/>
              <a:t>P</a:t>
            </a:r>
            <a:r>
              <a:rPr lang="de-DE" sz="2200" dirty="0" smtClean="0"/>
              <a:t>otential to expand functionality</a:t>
            </a:r>
            <a:endParaRPr lang="en-US" sz="2200" dirty="0"/>
          </a:p>
        </p:txBody>
      </p:sp>
      <p:sp>
        <p:nvSpPr>
          <p:cNvPr id="10" name="Date Placeholder 9"/>
          <p:cNvSpPr>
            <a:spLocks noGrp="1"/>
          </p:cNvSpPr>
          <p:nvPr>
            <p:ph type="dt" sz="half" idx="4294967295"/>
          </p:nvPr>
        </p:nvSpPr>
        <p:spPr>
          <a:xfrm>
            <a:off x="4191000" y="6629400"/>
            <a:ext cx="990600" cy="152400"/>
          </a:xfrm>
        </p:spPr>
        <p:txBody>
          <a:bodyPr/>
          <a:lstStyle/>
          <a:p>
            <a:pPr>
              <a:defRPr/>
            </a:pPr>
            <a:fld id="{DD85307F-0FBB-49B9-BDF6-BEEBA2874765}" type="datetime1">
              <a:rPr lang="en-US">
                <a:solidFill>
                  <a:srgbClr val="FFFFFF">
                    <a:lumMod val="65000"/>
                  </a:srgbClr>
                </a:solidFill>
              </a:rPr>
              <a:pPr>
                <a:defRPr/>
              </a:pPr>
              <a:t>11/2/11</a:t>
            </a:fld>
            <a:endParaRPr lang="en-US" dirty="0">
              <a:solidFill>
                <a:srgbClr val="FFFFFF">
                  <a:lumMod val="65000"/>
                </a:srgbClr>
              </a:solidFill>
            </a:endParaRPr>
          </a:p>
        </p:txBody>
      </p:sp>
      <p:sp>
        <p:nvSpPr>
          <p:cNvPr id="4" name="Footer Placeholder 3"/>
          <p:cNvSpPr>
            <a:spLocks noGrp="1"/>
          </p:cNvSpPr>
          <p:nvPr>
            <p:ph type="ftr" sz="quarter" idx="3"/>
          </p:nvPr>
        </p:nvSpPr>
        <p:spPr/>
        <p:txBody>
          <a:bodyPr/>
          <a:lstStyle/>
          <a:p>
            <a:r>
              <a:rPr lang="en-US">
                <a:solidFill>
                  <a:srgbClr val="FFFFFF">
                    <a:lumMod val="65000"/>
                  </a:srgbClr>
                </a:solidFill>
              </a:rPr>
              <a:t>©2010 SugarCRM Inc. All rights reserved.</a:t>
            </a:r>
            <a:endParaRPr lang="en-US" dirty="0">
              <a:solidFill>
                <a:srgbClr val="FFFFFF">
                  <a:lumMod val="65000"/>
                </a:srgbClr>
              </a:solidFill>
            </a:endParaRPr>
          </a:p>
        </p:txBody>
      </p:sp>
      <p:sp>
        <p:nvSpPr>
          <p:cNvPr id="11" name="Slide Number Placeholder 10"/>
          <p:cNvSpPr>
            <a:spLocks noGrp="1"/>
          </p:cNvSpPr>
          <p:nvPr>
            <p:ph type="sldNum" sz="quarter" idx="4"/>
          </p:nvPr>
        </p:nvSpPr>
        <p:spPr/>
        <p:txBody>
          <a:bodyPr/>
          <a:lstStyle/>
          <a:p>
            <a:pPr>
              <a:defRPr/>
            </a:pPr>
            <a:fld id="{86ECD39E-5410-4A9F-BDE2-C0F5329C9478}" type="slidenum">
              <a:rPr lang="en-US">
                <a:solidFill>
                  <a:srgbClr val="FFFFFF">
                    <a:lumMod val="65000"/>
                  </a:srgbClr>
                </a:solidFill>
              </a:rPr>
              <a:pPr>
                <a:defRPr/>
              </a:pPr>
              <a:t>6</a:t>
            </a:fld>
            <a:endParaRPr lang="en-US" dirty="0">
              <a:solidFill>
                <a:srgbClr val="FFFFFF">
                  <a:lumMod val="65000"/>
                </a:srgbClr>
              </a:solidFill>
            </a:endParaRPr>
          </a:p>
        </p:txBody>
      </p:sp>
      <p:pic>
        <p:nvPicPr>
          <p:cNvPr id="7" name="Picture 6"/>
          <p:cNvPicPr>
            <a:picLocks noChangeAspect="1"/>
          </p:cNvPicPr>
          <p:nvPr/>
        </p:nvPicPr>
        <p:blipFill>
          <a:blip r:embed="rId3"/>
          <a:stretch>
            <a:fillRect/>
          </a:stretch>
        </p:blipFill>
        <p:spPr>
          <a:xfrm>
            <a:off x="4744156" y="6553200"/>
            <a:ext cx="589844" cy="251551"/>
          </a:xfrm>
          <a:prstGeom prst="rect">
            <a:avLst/>
          </a:prstGeom>
        </p:spPr>
      </p:pic>
    </p:spTree>
    <p:extLst>
      <p:ext uri="{BB962C8B-B14F-4D97-AF65-F5344CB8AC3E}">
        <p14:creationId xmlns:p14="http://schemas.microsoft.com/office/powerpoint/2010/main" val="822366603"/>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ounded Rectangle 41"/>
          <p:cNvSpPr/>
          <p:nvPr/>
        </p:nvSpPr>
        <p:spPr>
          <a:xfrm>
            <a:off x="228600" y="3991062"/>
            <a:ext cx="2819400" cy="2209800"/>
          </a:xfrm>
          <a:prstGeom prst="roundRect">
            <a:avLst>
              <a:gd name="adj" fmla="val 7177"/>
            </a:avLst>
          </a:prstGeom>
          <a:solidFill>
            <a:schemeClr val="bg1"/>
          </a:solidFill>
          <a:ln w="31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Arial"/>
            </a:endParaRPr>
          </a:p>
        </p:txBody>
      </p:sp>
      <p:sp>
        <p:nvSpPr>
          <p:cNvPr id="43" name="Rounded Rectangle 42"/>
          <p:cNvSpPr/>
          <p:nvPr/>
        </p:nvSpPr>
        <p:spPr>
          <a:xfrm>
            <a:off x="6096000" y="3991062"/>
            <a:ext cx="2819400" cy="2209800"/>
          </a:xfrm>
          <a:prstGeom prst="roundRect">
            <a:avLst>
              <a:gd name="adj" fmla="val 7177"/>
            </a:avLst>
          </a:prstGeom>
          <a:solidFill>
            <a:schemeClr val="bg1"/>
          </a:solidFill>
          <a:ln w="31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Arial"/>
            </a:endParaRPr>
          </a:p>
        </p:txBody>
      </p:sp>
      <p:sp>
        <p:nvSpPr>
          <p:cNvPr id="41" name="Rounded Rectangle 40"/>
          <p:cNvSpPr/>
          <p:nvPr/>
        </p:nvSpPr>
        <p:spPr>
          <a:xfrm>
            <a:off x="228600" y="914400"/>
            <a:ext cx="2819400" cy="2209800"/>
          </a:xfrm>
          <a:prstGeom prst="roundRect">
            <a:avLst>
              <a:gd name="adj" fmla="val 7177"/>
            </a:avLst>
          </a:prstGeom>
          <a:solidFill>
            <a:schemeClr val="bg1"/>
          </a:solidFill>
          <a:ln w="31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Arial"/>
            </a:endParaRPr>
          </a:p>
        </p:txBody>
      </p:sp>
      <p:sp>
        <p:nvSpPr>
          <p:cNvPr id="40" name="Rounded Rectangle 39"/>
          <p:cNvSpPr/>
          <p:nvPr/>
        </p:nvSpPr>
        <p:spPr>
          <a:xfrm>
            <a:off x="6096000" y="914400"/>
            <a:ext cx="2819400" cy="2209800"/>
          </a:xfrm>
          <a:prstGeom prst="roundRect">
            <a:avLst>
              <a:gd name="adj" fmla="val 7177"/>
            </a:avLst>
          </a:prstGeom>
          <a:solidFill>
            <a:schemeClr val="bg1"/>
          </a:solidFill>
          <a:ln w="31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Arial"/>
            </a:endParaRPr>
          </a:p>
        </p:txBody>
      </p:sp>
      <p:pic>
        <p:nvPicPr>
          <p:cNvPr id="10242" name="Picture 5"/>
          <p:cNvPicPr>
            <a:picLocks noChangeAspect="1"/>
          </p:cNvPicPr>
          <p:nvPr/>
        </p:nvPicPr>
        <p:blipFill>
          <a:blip r:embed="rId3" cstate="print"/>
          <a:srcRect/>
          <a:stretch>
            <a:fillRect/>
          </a:stretch>
        </p:blipFill>
        <p:spPr bwMode="auto">
          <a:xfrm>
            <a:off x="7456011" y="1828800"/>
            <a:ext cx="1242378" cy="500112"/>
          </a:xfrm>
          <a:prstGeom prst="rect">
            <a:avLst/>
          </a:prstGeom>
          <a:noFill/>
          <a:ln w="9525">
            <a:noFill/>
            <a:miter lim="800000"/>
            <a:headEnd/>
            <a:tailEnd/>
          </a:ln>
        </p:spPr>
      </p:pic>
      <p:pic>
        <p:nvPicPr>
          <p:cNvPr id="10243" name="Picture 6"/>
          <p:cNvPicPr>
            <a:picLocks noChangeAspect="1"/>
          </p:cNvPicPr>
          <p:nvPr/>
        </p:nvPicPr>
        <p:blipFill>
          <a:blip r:embed="rId4" cstate="print"/>
          <a:stretch>
            <a:fillRect/>
          </a:stretch>
        </p:blipFill>
        <p:spPr bwMode="auto">
          <a:xfrm>
            <a:off x="7684611" y="1219200"/>
            <a:ext cx="836695" cy="306788"/>
          </a:xfrm>
          <a:prstGeom prst="rect">
            <a:avLst/>
          </a:prstGeom>
          <a:noFill/>
          <a:ln w="9525">
            <a:noFill/>
            <a:miter lim="800000"/>
            <a:headEnd/>
            <a:tailEnd/>
          </a:ln>
        </p:spPr>
      </p:pic>
      <p:pic>
        <p:nvPicPr>
          <p:cNvPr id="10244" name="Picture 7"/>
          <p:cNvPicPr>
            <a:picLocks noChangeAspect="1"/>
          </p:cNvPicPr>
          <p:nvPr/>
        </p:nvPicPr>
        <p:blipFill>
          <a:blip r:embed="rId5" cstate="print"/>
          <a:stretch>
            <a:fillRect/>
          </a:stretch>
        </p:blipFill>
        <p:spPr bwMode="auto">
          <a:xfrm>
            <a:off x="6389211" y="1143000"/>
            <a:ext cx="907546" cy="416653"/>
          </a:xfrm>
          <a:prstGeom prst="rect">
            <a:avLst/>
          </a:prstGeom>
          <a:noFill/>
          <a:ln w="9525">
            <a:noFill/>
            <a:miter lim="800000"/>
            <a:headEnd/>
            <a:tailEnd/>
          </a:ln>
        </p:spPr>
      </p:pic>
      <p:pic>
        <p:nvPicPr>
          <p:cNvPr id="10245" name="Picture 8"/>
          <p:cNvPicPr>
            <a:picLocks noChangeAspect="1"/>
          </p:cNvPicPr>
          <p:nvPr/>
        </p:nvPicPr>
        <p:blipFill>
          <a:blip r:embed="rId6" cstate="print"/>
          <a:srcRect/>
          <a:stretch>
            <a:fillRect/>
          </a:stretch>
        </p:blipFill>
        <p:spPr bwMode="auto">
          <a:xfrm>
            <a:off x="6313011" y="1752600"/>
            <a:ext cx="1030063" cy="633995"/>
          </a:xfrm>
          <a:prstGeom prst="rect">
            <a:avLst/>
          </a:prstGeom>
          <a:noFill/>
          <a:ln w="9525">
            <a:noFill/>
            <a:miter lim="800000"/>
            <a:headEnd/>
            <a:tailEnd/>
          </a:ln>
        </p:spPr>
      </p:pic>
      <p:pic>
        <p:nvPicPr>
          <p:cNvPr id="10260" name="Picture 2" descr="Mobile-devices.png"/>
          <p:cNvPicPr>
            <a:picLocks noChangeAspect="1"/>
          </p:cNvPicPr>
          <p:nvPr/>
        </p:nvPicPr>
        <p:blipFill>
          <a:blip r:embed="rId7" cstate="print"/>
          <a:stretch>
            <a:fillRect/>
          </a:stretch>
        </p:blipFill>
        <p:spPr bwMode="auto">
          <a:xfrm>
            <a:off x="457620" y="1066800"/>
            <a:ext cx="2361360" cy="1967800"/>
          </a:xfrm>
          <a:prstGeom prst="rect">
            <a:avLst/>
          </a:prstGeom>
          <a:noFill/>
          <a:ln w="9525">
            <a:noFill/>
            <a:miter lim="800000"/>
            <a:headEnd/>
            <a:tailEnd/>
          </a:ln>
        </p:spPr>
      </p:pic>
      <p:sp>
        <p:nvSpPr>
          <p:cNvPr id="10261" name="Title 1"/>
          <p:cNvSpPr>
            <a:spLocks noGrp="1"/>
          </p:cNvSpPr>
          <p:nvPr>
            <p:ph type="title"/>
          </p:nvPr>
        </p:nvSpPr>
        <p:spPr>
          <a:xfrm>
            <a:off x="457200" y="0"/>
            <a:ext cx="8686800" cy="762000"/>
          </a:xfrm>
        </p:spPr>
        <p:txBody>
          <a:bodyPr/>
          <a:lstStyle/>
          <a:p>
            <a:r>
              <a:rPr lang="en-US" dirty="0" smtClean="0">
                <a:ea typeface="ＭＳ Ｐゴシック"/>
                <a:cs typeface="ＭＳ Ｐゴシック"/>
              </a:rPr>
              <a:t>The Future of Business is Open</a:t>
            </a:r>
          </a:p>
        </p:txBody>
      </p:sp>
      <p:grpSp>
        <p:nvGrpSpPr>
          <p:cNvPr id="10272" name="Group 32"/>
          <p:cNvGrpSpPr>
            <a:grpSpLocks/>
          </p:cNvGrpSpPr>
          <p:nvPr/>
        </p:nvGrpSpPr>
        <p:grpSpPr bwMode="auto">
          <a:xfrm>
            <a:off x="6455569" y="4343400"/>
            <a:ext cx="2100263" cy="1403350"/>
            <a:chOff x="3312" y="2544"/>
            <a:chExt cx="1755" cy="1173"/>
          </a:xfrm>
        </p:grpSpPr>
        <p:pic>
          <p:nvPicPr>
            <p:cNvPr id="10246" name="Picture 9"/>
            <p:cNvPicPr>
              <a:picLocks noChangeAspect="1"/>
            </p:cNvPicPr>
            <p:nvPr/>
          </p:nvPicPr>
          <p:blipFill>
            <a:blip r:embed="rId8" cstate="print"/>
            <a:srcRect/>
            <a:stretch>
              <a:fillRect/>
            </a:stretch>
          </p:blipFill>
          <p:spPr bwMode="auto">
            <a:xfrm>
              <a:off x="3312" y="2592"/>
              <a:ext cx="394" cy="394"/>
            </a:xfrm>
            <a:prstGeom prst="rect">
              <a:avLst/>
            </a:prstGeom>
            <a:noFill/>
            <a:ln w="9525">
              <a:noFill/>
              <a:miter lim="800000"/>
              <a:headEnd/>
              <a:tailEnd/>
            </a:ln>
          </p:spPr>
        </p:pic>
        <p:pic>
          <p:nvPicPr>
            <p:cNvPr id="10247" name="Picture 10"/>
            <p:cNvPicPr>
              <a:picLocks noChangeAspect="1"/>
            </p:cNvPicPr>
            <p:nvPr/>
          </p:nvPicPr>
          <p:blipFill>
            <a:blip r:embed="rId9" cstate="print"/>
            <a:srcRect/>
            <a:stretch>
              <a:fillRect/>
            </a:stretch>
          </p:blipFill>
          <p:spPr bwMode="auto">
            <a:xfrm>
              <a:off x="4608" y="2544"/>
              <a:ext cx="459" cy="459"/>
            </a:xfrm>
            <a:prstGeom prst="rect">
              <a:avLst/>
            </a:prstGeom>
            <a:noFill/>
            <a:ln w="9525">
              <a:noFill/>
              <a:miter lim="800000"/>
              <a:headEnd/>
              <a:tailEnd/>
            </a:ln>
          </p:spPr>
        </p:pic>
        <p:pic>
          <p:nvPicPr>
            <p:cNvPr id="10248" name="Picture 11"/>
            <p:cNvPicPr>
              <a:picLocks noChangeAspect="1"/>
            </p:cNvPicPr>
            <p:nvPr/>
          </p:nvPicPr>
          <p:blipFill>
            <a:blip r:embed="rId10" cstate="print"/>
            <a:srcRect/>
            <a:stretch>
              <a:fillRect/>
            </a:stretch>
          </p:blipFill>
          <p:spPr bwMode="auto">
            <a:xfrm>
              <a:off x="4368" y="3264"/>
              <a:ext cx="343" cy="336"/>
            </a:xfrm>
            <a:prstGeom prst="rect">
              <a:avLst/>
            </a:prstGeom>
            <a:noFill/>
            <a:ln w="9525">
              <a:noFill/>
              <a:miter lim="800000"/>
              <a:headEnd/>
              <a:tailEnd/>
            </a:ln>
          </p:spPr>
        </p:pic>
        <p:pic>
          <p:nvPicPr>
            <p:cNvPr id="10249" name="Picture 12"/>
            <p:cNvPicPr>
              <a:picLocks noChangeAspect="1"/>
            </p:cNvPicPr>
            <p:nvPr/>
          </p:nvPicPr>
          <p:blipFill>
            <a:blip r:embed="rId11" cstate="print"/>
            <a:srcRect/>
            <a:stretch>
              <a:fillRect/>
            </a:stretch>
          </p:blipFill>
          <p:spPr bwMode="auto">
            <a:xfrm>
              <a:off x="3936" y="2592"/>
              <a:ext cx="405" cy="405"/>
            </a:xfrm>
            <a:prstGeom prst="rect">
              <a:avLst/>
            </a:prstGeom>
            <a:noFill/>
            <a:ln w="9525">
              <a:noFill/>
              <a:miter lim="800000"/>
              <a:headEnd/>
              <a:tailEnd/>
            </a:ln>
          </p:spPr>
        </p:pic>
        <p:pic>
          <p:nvPicPr>
            <p:cNvPr id="10266" name="Content Placeholder 7"/>
            <p:cNvPicPr>
              <a:picLocks noChangeAspect="1"/>
            </p:cNvPicPr>
            <p:nvPr/>
          </p:nvPicPr>
          <p:blipFill>
            <a:blip r:embed="rId12" cstate="print"/>
            <a:srcRect b="-3978"/>
            <a:stretch>
              <a:fillRect/>
            </a:stretch>
          </p:blipFill>
          <p:spPr bwMode="auto">
            <a:xfrm>
              <a:off x="3648" y="3216"/>
              <a:ext cx="487" cy="501"/>
            </a:xfrm>
            <a:prstGeom prst="rect">
              <a:avLst/>
            </a:prstGeom>
            <a:noFill/>
            <a:ln w="9525">
              <a:noFill/>
              <a:miter lim="800000"/>
              <a:headEnd/>
              <a:tailEnd/>
            </a:ln>
          </p:spPr>
        </p:pic>
      </p:grpSp>
      <p:pic>
        <p:nvPicPr>
          <p:cNvPr id="10267" name="Picture 4" descr="Cube_70x70.jpg"/>
          <p:cNvPicPr>
            <a:picLocks noChangeAspect="1"/>
          </p:cNvPicPr>
          <p:nvPr/>
        </p:nvPicPr>
        <p:blipFill>
          <a:blip r:embed="rId13" cstate="print"/>
          <a:stretch>
            <a:fillRect/>
          </a:stretch>
        </p:blipFill>
        <p:spPr bwMode="auto">
          <a:xfrm>
            <a:off x="3526872" y="2133600"/>
            <a:ext cx="2035728" cy="2035728"/>
          </a:xfrm>
          <a:prstGeom prst="rect">
            <a:avLst/>
          </a:prstGeom>
          <a:noFill/>
          <a:ln w="9525">
            <a:noFill/>
            <a:miter lim="800000"/>
            <a:headEnd/>
            <a:tailEnd/>
          </a:ln>
        </p:spPr>
      </p:pic>
      <p:grpSp>
        <p:nvGrpSpPr>
          <p:cNvPr id="10271" name="Group 31"/>
          <p:cNvGrpSpPr>
            <a:grpSpLocks/>
          </p:cNvGrpSpPr>
          <p:nvPr/>
        </p:nvGrpSpPr>
        <p:grpSpPr bwMode="auto">
          <a:xfrm>
            <a:off x="685800" y="4191000"/>
            <a:ext cx="1905000" cy="1476375"/>
            <a:chOff x="432" y="2496"/>
            <a:chExt cx="1776" cy="1266"/>
          </a:xfrm>
        </p:grpSpPr>
        <p:pic>
          <p:nvPicPr>
            <p:cNvPr id="10250" name="Picture 15"/>
            <p:cNvPicPr>
              <a:picLocks noChangeAspect="1"/>
            </p:cNvPicPr>
            <p:nvPr/>
          </p:nvPicPr>
          <p:blipFill>
            <a:blip r:embed="rId14" cstate="print"/>
            <a:srcRect/>
            <a:stretch>
              <a:fillRect/>
            </a:stretch>
          </p:blipFill>
          <p:spPr bwMode="auto">
            <a:xfrm>
              <a:off x="1200" y="3360"/>
              <a:ext cx="372" cy="372"/>
            </a:xfrm>
            <a:prstGeom prst="rect">
              <a:avLst/>
            </a:prstGeom>
            <a:noFill/>
            <a:ln w="9525">
              <a:noFill/>
              <a:miter lim="800000"/>
              <a:headEnd/>
              <a:tailEnd/>
            </a:ln>
          </p:spPr>
        </p:pic>
        <p:pic>
          <p:nvPicPr>
            <p:cNvPr id="10251" name="Picture 16"/>
            <p:cNvPicPr>
              <a:picLocks noChangeAspect="1"/>
            </p:cNvPicPr>
            <p:nvPr/>
          </p:nvPicPr>
          <p:blipFill>
            <a:blip r:embed="rId15" cstate="print"/>
            <a:srcRect/>
            <a:stretch>
              <a:fillRect/>
            </a:stretch>
          </p:blipFill>
          <p:spPr bwMode="auto">
            <a:xfrm>
              <a:off x="576" y="2496"/>
              <a:ext cx="404" cy="402"/>
            </a:xfrm>
            <a:prstGeom prst="rect">
              <a:avLst/>
            </a:prstGeom>
            <a:noFill/>
            <a:ln w="9525">
              <a:noFill/>
              <a:miter lim="800000"/>
              <a:headEnd/>
              <a:tailEnd/>
            </a:ln>
          </p:spPr>
        </p:pic>
        <p:pic>
          <p:nvPicPr>
            <p:cNvPr id="10252" name="Picture 19"/>
            <p:cNvPicPr>
              <a:picLocks noChangeAspect="1"/>
            </p:cNvPicPr>
            <p:nvPr/>
          </p:nvPicPr>
          <p:blipFill>
            <a:blip r:embed="rId16" cstate="print"/>
            <a:srcRect/>
            <a:stretch>
              <a:fillRect/>
            </a:stretch>
          </p:blipFill>
          <p:spPr bwMode="auto">
            <a:xfrm>
              <a:off x="1859" y="3408"/>
              <a:ext cx="349" cy="336"/>
            </a:xfrm>
            <a:prstGeom prst="rect">
              <a:avLst/>
            </a:prstGeom>
            <a:noFill/>
            <a:ln w="9525">
              <a:noFill/>
              <a:miter lim="800000"/>
              <a:headEnd/>
              <a:tailEnd/>
            </a:ln>
          </p:spPr>
        </p:pic>
        <p:pic>
          <p:nvPicPr>
            <p:cNvPr id="10253" name="Picture 20"/>
            <p:cNvPicPr>
              <a:picLocks noChangeAspect="1"/>
            </p:cNvPicPr>
            <p:nvPr/>
          </p:nvPicPr>
          <p:blipFill>
            <a:blip r:embed="rId17" cstate="print"/>
            <a:srcRect/>
            <a:stretch>
              <a:fillRect/>
            </a:stretch>
          </p:blipFill>
          <p:spPr bwMode="auto">
            <a:xfrm>
              <a:off x="1776" y="2496"/>
              <a:ext cx="420" cy="420"/>
            </a:xfrm>
            <a:prstGeom prst="rect">
              <a:avLst/>
            </a:prstGeom>
            <a:noFill/>
            <a:ln w="9525">
              <a:noFill/>
              <a:miter lim="800000"/>
              <a:headEnd/>
              <a:tailEnd/>
            </a:ln>
          </p:spPr>
        </p:pic>
        <p:pic>
          <p:nvPicPr>
            <p:cNvPr id="10254" name="Picture 22"/>
            <p:cNvPicPr>
              <a:picLocks noChangeAspect="1"/>
            </p:cNvPicPr>
            <p:nvPr/>
          </p:nvPicPr>
          <p:blipFill>
            <a:blip r:embed="rId18" cstate="print"/>
            <a:srcRect/>
            <a:stretch>
              <a:fillRect/>
            </a:stretch>
          </p:blipFill>
          <p:spPr bwMode="auto">
            <a:xfrm>
              <a:off x="1113" y="2976"/>
              <a:ext cx="385" cy="340"/>
            </a:xfrm>
            <a:prstGeom prst="rect">
              <a:avLst/>
            </a:prstGeom>
            <a:noFill/>
            <a:ln w="9525">
              <a:noFill/>
              <a:miter lim="800000"/>
              <a:headEnd/>
              <a:tailEnd/>
            </a:ln>
          </p:spPr>
        </p:pic>
        <p:pic>
          <p:nvPicPr>
            <p:cNvPr id="10255" name="Picture 23"/>
            <p:cNvPicPr>
              <a:picLocks noChangeAspect="1"/>
            </p:cNvPicPr>
            <p:nvPr/>
          </p:nvPicPr>
          <p:blipFill>
            <a:blip r:embed="rId19" cstate="print"/>
            <a:srcRect/>
            <a:stretch>
              <a:fillRect/>
            </a:stretch>
          </p:blipFill>
          <p:spPr bwMode="auto">
            <a:xfrm>
              <a:off x="1536" y="2976"/>
              <a:ext cx="373" cy="362"/>
            </a:xfrm>
            <a:prstGeom prst="rect">
              <a:avLst/>
            </a:prstGeom>
            <a:noFill/>
            <a:ln w="9525">
              <a:noFill/>
              <a:miter lim="800000"/>
              <a:headEnd/>
              <a:tailEnd/>
            </a:ln>
          </p:spPr>
        </p:pic>
        <p:pic>
          <p:nvPicPr>
            <p:cNvPr id="10265" name="Picture 31"/>
            <p:cNvPicPr>
              <a:picLocks noChangeAspect="1"/>
            </p:cNvPicPr>
            <p:nvPr/>
          </p:nvPicPr>
          <p:blipFill>
            <a:blip r:embed="rId20" cstate="print"/>
            <a:srcRect/>
            <a:stretch>
              <a:fillRect/>
            </a:stretch>
          </p:blipFill>
          <p:spPr bwMode="auto">
            <a:xfrm>
              <a:off x="1200" y="2544"/>
              <a:ext cx="348" cy="348"/>
            </a:xfrm>
            <a:prstGeom prst="rect">
              <a:avLst/>
            </a:prstGeom>
            <a:noFill/>
            <a:ln w="9525">
              <a:noFill/>
              <a:miter lim="800000"/>
              <a:headEnd/>
              <a:tailEnd/>
            </a:ln>
          </p:spPr>
        </p:pic>
        <p:pic>
          <p:nvPicPr>
            <p:cNvPr id="10268" name="Picture 33"/>
            <p:cNvPicPr>
              <a:picLocks noChangeAspect="1"/>
            </p:cNvPicPr>
            <p:nvPr/>
          </p:nvPicPr>
          <p:blipFill>
            <a:blip r:embed="rId21" cstate="print"/>
            <a:srcRect/>
            <a:stretch>
              <a:fillRect/>
            </a:stretch>
          </p:blipFill>
          <p:spPr bwMode="auto">
            <a:xfrm>
              <a:off x="432" y="3312"/>
              <a:ext cx="679" cy="450"/>
            </a:xfrm>
            <a:prstGeom prst="rect">
              <a:avLst/>
            </a:prstGeom>
            <a:noFill/>
            <a:ln w="9525">
              <a:noFill/>
              <a:miter lim="800000"/>
              <a:headEnd/>
              <a:tailEnd/>
            </a:ln>
          </p:spPr>
        </p:pic>
      </p:grpSp>
      <p:sp>
        <p:nvSpPr>
          <p:cNvPr id="10273" name="Text Box 33"/>
          <p:cNvSpPr txBox="1">
            <a:spLocks noChangeArrowheads="1"/>
          </p:cNvSpPr>
          <p:nvPr/>
        </p:nvSpPr>
        <p:spPr bwMode="auto">
          <a:xfrm>
            <a:off x="3260725" y="188913"/>
            <a:ext cx="184150" cy="366712"/>
          </a:xfrm>
          <a:prstGeom prst="rect">
            <a:avLst/>
          </a:prstGeom>
          <a:noFill/>
          <a:ln w="9525">
            <a:noFill/>
            <a:miter lim="800000"/>
            <a:headEnd/>
            <a:tailEnd/>
          </a:ln>
          <a:effectLst/>
        </p:spPr>
        <p:txBody>
          <a:bodyPr wrap="none">
            <a:spAutoFit/>
          </a:bodyPr>
          <a:lstStyle/>
          <a:p>
            <a:endParaRPr lang="en-US">
              <a:solidFill>
                <a:srgbClr val="4B4B4B"/>
              </a:solidFill>
            </a:endParaRPr>
          </a:p>
        </p:txBody>
      </p:sp>
      <p:sp>
        <p:nvSpPr>
          <p:cNvPr id="10274" name="Text Box 34"/>
          <p:cNvSpPr txBox="1">
            <a:spLocks noChangeArrowheads="1"/>
          </p:cNvSpPr>
          <p:nvPr/>
        </p:nvSpPr>
        <p:spPr bwMode="auto">
          <a:xfrm>
            <a:off x="873125" y="5791200"/>
            <a:ext cx="1672253" cy="369332"/>
          </a:xfrm>
          <a:prstGeom prst="rect">
            <a:avLst/>
          </a:prstGeom>
          <a:noFill/>
          <a:ln w="9525">
            <a:noFill/>
            <a:miter lim="800000"/>
            <a:headEnd/>
            <a:tailEnd/>
          </a:ln>
          <a:effectLst/>
        </p:spPr>
        <p:txBody>
          <a:bodyPr wrap="none">
            <a:spAutoFit/>
          </a:bodyPr>
          <a:lstStyle/>
          <a:p>
            <a:pPr algn="ctr"/>
            <a:r>
              <a:rPr lang="en-US" b="1">
                <a:solidFill>
                  <a:srgbClr val="000000"/>
                </a:solidFill>
              </a:rPr>
              <a:t>Collaboration</a:t>
            </a:r>
          </a:p>
        </p:txBody>
      </p:sp>
      <p:sp>
        <p:nvSpPr>
          <p:cNvPr id="10275" name="Text Box 35"/>
          <p:cNvSpPr txBox="1">
            <a:spLocks noChangeArrowheads="1"/>
          </p:cNvSpPr>
          <p:nvPr/>
        </p:nvSpPr>
        <p:spPr bwMode="auto">
          <a:xfrm>
            <a:off x="7102475" y="5791200"/>
            <a:ext cx="864339" cy="369332"/>
          </a:xfrm>
          <a:prstGeom prst="rect">
            <a:avLst/>
          </a:prstGeom>
          <a:noFill/>
          <a:ln w="9525">
            <a:noFill/>
            <a:miter lim="800000"/>
            <a:headEnd/>
            <a:tailEnd/>
          </a:ln>
          <a:effectLst/>
        </p:spPr>
        <p:txBody>
          <a:bodyPr wrap="none">
            <a:spAutoFit/>
          </a:bodyPr>
          <a:lstStyle/>
          <a:p>
            <a:pPr algn="ctr"/>
            <a:r>
              <a:rPr lang="en-US" b="1" dirty="0">
                <a:solidFill>
                  <a:srgbClr val="000000"/>
                </a:solidFill>
              </a:rPr>
              <a:t>Social</a:t>
            </a:r>
          </a:p>
        </p:txBody>
      </p:sp>
      <p:sp>
        <p:nvSpPr>
          <p:cNvPr id="10276" name="Text Box 36"/>
          <p:cNvSpPr txBox="1">
            <a:spLocks noChangeArrowheads="1"/>
          </p:cNvSpPr>
          <p:nvPr/>
        </p:nvSpPr>
        <p:spPr bwMode="auto">
          <a:xfrm>
            <a:off x="7115175" y="2667000"/>
            <a:ext cx="838691" cy="369332"/>
          </a:xfrm>
          <a:prstGeom prst="rect">
            <a:avLst/>
          </a:prstGeom>
          <a:noFill/>
          <a:ln w="9525">
            <a:noFill/>
            <a:miter lim="800000"/>
            <a:headEnd/>
            <a:tailEnd/>
          </a:ln>
          <a:effectLst/>
        </p:spPr>
        <p:txBody>
          <a:bodyPr wrap="none">
            <a:spAutoFit/>
          </a:bodyPr>
          <a:lstStyle/>
          <a:p>
            <a:pPr algn="ctr"/>
            <a:r>
              <a:rPr lang="en-US" b="1" dirty="0">
                <a:solidFill>
                  <a:srgbClr val="000000"/>
                </a:solidFill>
              </a:rPr>
              <a:t>Cloud</a:t>
            </a:r>
          </a:p>
        </p:txBody>
      </p:sp>
      <p:sp>
        <p:nvSpPr>
          <p:cNvPr id="10277" name="Text Box 37"/>
          <p:cNvSpPr txBox="1">
            <a:spLocks noChangeArrowheads="1"/>
          </p:cNvSpPr>
          <p:nvPr/>
        </p:nvSpPr>
        <p:spPr bwMode="auto">
          <a:xfrm>
            <a:off x="1209675" y="2667000"/>
            <a:ext cx="915635" cy="369332"/>
          </a:xfrm>
          <a:prstGeom prst="rect">
            <a:avLst/>
          </a:prstGeom>
          <a:noFill/>
          <a:ln w="9525">
            <a:noFill/>
            <a:miter lim="800000"/>
            <a:headEnd/>
            <a:tailEnd/>
          </a:ln>
          <a:effectLst/>
        </p:spPr>
        <p:txBody>
          <a:bodyPr wrap="none">
            <a:spAutoFit/>
          </a:bodyPr>
          <a:lstStyle/>
          <a:p>
            <a:pPr algn="ctr"/>
            <a:r>
              <a:rPr lang="en-US" b="1" dirty="0">
                <a:solidFill>
                  <a:srgbClr val="000000"/>
                </a:solidFill>
              </a:rPr>
              <a:t>Mobile</a:t>
            </a:r>
          </a:p>
        </p:txBody>
      </p:sp>
      <p:sp>
        <p:nvSpPr>
          <p:cNvPr id="10278" name="Text Box 38"/>
          <p:cNvSpPr txBox="1">
            <a:spLocks noChangeArrowheads="1"/>
          </p:cNvSpPr>
          <p:nvPr/>
        </p:nvSpPr>
        <p:spPr bwMode="auto">
          <a:xfrm>
            <a:off x="3657314" y="4191000"/>
            <a:ext cx="1774845" cy="646331"/>
          </a:xfrm>
          <a:prstGeom prst="rect">
            <a:avLst/>
          </a:prstGeom>
          <a:noFill/>
          <a:ln w="9525">
            <a:noFill/>
            <a:miter lim="800000"/>
            <a:headEnd/>
            <a:tailEnd/>
          </a:ln>
          <a:effectLst/>
        </p:spPr>
        <p:txBody>
          <a:bodyPr wrap="none">
            <a:spAutoFit/>
          </a:bodyPr>
          <a:lstStyle/>
          <a:p>
            <a:pPr algn="ctr"/>
            <a:r>
              <a:rPr lang="en-US" b="1" dirty="0">
                <a:solidFill>
                  <a:srgbClr val="0046AD"/>
                </a:solidFill>
              </a:rPr>
              <a:t>SugarCRM</a:t>
            </a:r>
          </a:p>
          <a:p>
            <a:pPr algn="ctr"/>
            <a:r>
              <a:rPr lang="en-US" b="1" dirty="0">
                <a:solidFill>
                  <a:srgbClr val="0046AD"/>
                </a:solidFill>
              </a:rPr>
              <a:t>Open Platform</a:t>
            </a:r>
          </a:p>
        </p:txBody>
      </p:sp>
      <p:cxnSp>
        <p:nvCxnSpPr>
          <p:cNvPr id="75" name="Elbow Connector 74"/>
          <p:cNvCxnSpPr>
            <a:stCxn id="41" idx="3"/>
            <a:endCxn id="10267" idx="1"/>
          </p:cNvCxnSpPr>
          <p:nvPr/>
        </p:nvCxnSpPr>
        <p:spPr>
          <a:xfrm>
            <a:off x="3048000" y="2019300"/>
            <a:ext cx="478872" cy="1132164"/>
          </a:xfrm>
          <a:prstGeom prst="bentConnector3">
            <a:avLst>
              <a:gd name="adj1" fmla="val 50000"/>
            </a:avLst>
          </a:prstGeom>
          <a:ln>
            <a:headEnd type="triangle" w="med" len="med"/>
            <a:tailEnd type="triangle" w="med" len="med"/>
          </a:ln>
        </p:spPr>
        <p:style>
          <a:lnRef idx="3">
            <a:schemeClr val="dk1"/>
          </a:lnRef>
          <a:fillRef idx="0">
            <a:schemeClr val="dk1"/>
          </a:fillRef>
          <a:effectRef idx="2">
            <a:schemeClr val="dk1"/>
          </a:effectRef>
          <a:fontRef idx="minor">
            <a:schemeClr val="tx1"/>
          </a:fontRef>
        </p:style>
      </p:cxnSp>
      <p:cxnSp>
        <p:nvCxnSpPr>
          <p:cNvPr id="78" name="Elbow Connector 77"/>
          <p:cNvCxnSpPr>
            <a:stCxn id="42" idx="3"/>
            <a:endCxn id="10267" idx="1"/>
          </p:cNvCxnSpPr>
          <p:nvPr/>
        </p:nvCxnSpPr>
        <p:spPr>
          <a:xfrm flipV="1">
            <a:off x="3048000" y="3151464"/>
            <a:ext cx="478872" cy="1944498"/>
          </a:xfrm>
          <a:prstGeom prst="bentConnector3">
            <a:avLst>
              <a:gd name="adj1" fmla="val 50000"/>
            </a:avLst>
          </a:prstGeom>
          <a:ln>
            <a:headEnd type="triangle" w="med" len="med"/>
            <a:tailEnd type="triangle" w="med" len="med"/>
          </a:ln>
        </p:spPr>
        <p:style>
          <a:lnRef idx="3">
            <a:schemeClr val="dk1"/>
          </a:lnRef>
          <a:fillRef idx="0">
            <a:schemeClr val="dk1"/>
          </a:fillRef>
          <a:effectRef idx="2">
            <a:schemeClr val="dk1"/>
          </a:effectRef>
          <a:fontRef idx="minor">
            <a:schemeClr val="tx1"/>
          </a:fontRef>
        </p:style>
      </p:cxnSp>
      <p:cxnSp>
        <p:nvCxnSpPr>
          <p:cNvPr id="83" name="Elbow Connector 82"/>
          <p:cNvCxnSpPr>
            <a:stCxn id="40" idx="1"/>
            <a:endCxn id="10267" idx="3"/>
          </p:cNvCxnSpPr>
          <p:nvPr/>
        </p:nvCxnSpPr>
        <p:spPr>
          <a:xfrm rot="10800000" flipV="1">
            <a:off x="5562600" y="2019300"/>
            <a:ext cx="533400" cy="1132164"/>
          </a:xfrm>
          <a:prstGeom prst="bentConnector3">
            <a:avLst>
              <a:gd name="adj1" fmla="val 50000"/>
            </a:avLst>
          </a:prstGeom>
          <a:ln>
            <a:headEnd type="triangle" w="med" len="med"/>
            <a:tailEnd type="triangle" w="med" len="med"/>
          </a:ln>
        </p:spPr>
        <p:style>
          <a:lnRef idx="3">
            <a:schemeClr val="dk1"/>
          </a:lnRef>
          <a:fillRef idx="0">
            <a:schemeClr val="dk1"/>
          </a:fillRef>
          <a:effectRef idx="2">
            <a:schemeClr val="dk1"/>
          </a:effectRef>
          <a:fontRef idx="minor">
            <a:schemeClr val="tx1"/>
          </a:fontRef>
        </p:style>
      </p:cxnSp>
      <p:cxnSp>
        <p:nvCxnSpPr>
          <p:cNvPr id="87" name="Elbow Connector 86"/>
          <p:cNvCxnSpPr>
            <a:stCxn id="43" idx="1"/>
            <a:endCxn id="10267" idx="3"/>
          </p:cNvCxnSpPr>
          <p:nvPr/>
        </p:nvCxnSpPr>
        <p:spPr>
          <a:xfrm rot="10800000">
            <a:off x="5562600" y="3151464"/>
            <a:ext cx="533400" cy="1944498"/>
          </a:xfrm>
          <a:prstGeom prst="bentConnector3">
            <a:avLst>
              <a:gd name="adj1" fmla="val 50000"/>
            </a:avLst>
          </a:prstGeom>
          <a:ln>
            <a:headEnd type="triangle" w="med" len="med"/>
            <a:tailEnd type="triangle" w="med" len="med"/>
          </a:ln>
        </p:spPr>
        <p:style>
          <a:lnRef idx="3">
            <a:schemeClr val="dk1"/>
          </a:lnRef>
          <a:fillRef idx="0">
            <a:schemeClr val="dk1"/>
          </a:fillRef>
          <a:effectRef idx="2">
            <a:schemeClr val="dk1"/>
          </a:effectRef>
          <a:fontRef idx="minor">
            <a:schemeClr val="tx1"/>
          </a:fontRef>
        </p:style>
      </p:cxnSp>
      <p:pic>
        <p:nvPicPr>
          <p:cNvPr id="44" name="Picture 43"/>
          <p:cNvPicPr>
            <a:picLocks noChangeAspect="1"/>
          </p:cNvPicPr>
          <p:nvPr/>
        </p:nvPicPr>
        <p:blipFill>
          <a:blip r:embed="rId22"/>
          <a:stretch>
            <a:fillRect/>
          </a:stretch>
        </p:blipFill>
        <p:spPr>
          <a:xfrm>
            <a:off x="3567971" y="2173111"/>
            <a:ext cx="1977179" cy="2003778"/>
          </a:xfrm>
          <a:prstGeom prst="rect">
            <a:avLst/>
          </a:prstGeom>
        </p:spPr>
      </p:pic>
      <p:pic>
        <p:nvPicPr>
          <p:cNvPr id="39" name="Picture 6"/>
          <p:cNvPicPr>
            <a:picLocks noChangeAspect="1"/>
          </p:cNvPicPr>
          <p:nvPr/>
        </p:nvPicPr>
        <p:blipFill>
          <a:blip r:embed="rId4" cstate="print"/>
          <a:stretch>
            <a:fillRect/>
          </a:stretch>
        </p:blipFill>
        <p:spPr bwMode="auto">
          <a:xfrm>
            <a:off x="534905" y="4800600"/>
            <a:ext cx="836695" cy="306788"/>
          </a:xfrm>
          <a:prstGeom prst="rect">
            <a:avLst/>
          </a:prstGeom>
          <a:noFill/>
          <a:ln w="9525">
            <a:noFill/>
            <a:miter lim="800000"/>
            <a:headEnd/>
            <a:tailEnd/>
          </a:ln>
        </p:spPr>
      </p:pic>
      <p:pic>
        <p:nvPicPr>
          <p:cNvPr id="45" name="Picture 44"/>
          <p:cNvPicPr>
            <a:picLocks noChangeAspect="1"/>
          </p:cNvPicPr>
          <p:nvPr/>
        </p:nvPicPr>
        <p:blipFill>
          <a:blip r:embed="rId23"/>
          <a:stretch>
            <a:fillRect/>
          </a:stretch>
        </p:blipFill>
        <p:spPr>
          <a:xfrm>
            <a:off x="3810000" y="6530249"/>
            <a:ext cx="589844" cy="251551"/>
          </a:xfrm>
          <a:prstGeom prst="rect">
            <a:avLst/>
          </a:prstGeom>
        </p:spPr>
      </p:pic>
    </p:spTree>
    <p:extLst>
      <p:ext uri="{BB962C8B-B14F-4D97-AF65-F5344CB8AC3E}">
        <p14:creationId xmlns:p14="http://schemas.microsoft.com/office/powerpoint/2010/main" val="284460757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Why </a:t>
            </a:r>
            <a:r>
              <a:rPr lang="en-US" dirty="0" err="1" smtClean="0"/>
              <a:t>SugarCRM</a:t>
            </a:r>
            <a:r>
              <a:rPr lang="en-US" dirty="0" smtClean="0"/>
              <a:t>?</a:t>
            </a:r>
            <a:endParaRPr lang="en-US" dirty="0"/>
          </a:p>
        </p:txBody>
      </p:sp>
      <p:sp>
        <p:nvSpPr>
          <p:cNvPr id="9" name="Content Placeholder 8"/>
          <p:cNvSpPr>
            <a:spLocks noGrp="1"/>
          </p:cNvSpPr>
          <p:nvPr>
            <p:ph idx="1"/>
          </p:nvPr>
        </p:nvSpPr>
        <p:spPr/>
        <p:txBody>
          <a:bodyPr/>
          <a:lstStyle/>
          <a:p>
            <a:pPr marL="0" indent="0">
              <a:buNone/>
            </a:pPr>
            <a:r>
              <a:rPr lang="de-DE" b="1" dirty="0" smtClean="0"/>
              <a:t>Key Points</a:t>
            </a:r>
          </a:p>
          <a:p>
            <a:pPr marL="0" indent="0">
              <a:buNone/>
            </a:pPr>
            <a:endParaRPr lang="de-DE" b="1" dirty="0" smtClean="0"/>
          </a:p>
          <a:p>
            <a:pPr>
              <a:lnSpc>
                <a:spcPct val="150000"/>
              </a:lnSpc>
            </a:pPr>
            <a:r>
              <a:rPr lang="de-DE" dirty="0" smtClean="0"/>
              <a:t>Value for money</a:t>
            </a:r>
          </a:p>
          <a:p>
            <a:pPr>
              <a:lnSpc>
                <a:spcPct val="150000"/>
              </a:lnSpc>
            </a:pPr>
            <a:r>
              <a:rPr lang="de-DE" dirty="0" smtClean="0"/>
              <a:t>Need an online solution</a:t>
            </a:r>
          </a:p>
          <a:p>
            <a:pPr>
              <a:lnSpc>
                <a:spcPct val="150000"/>
              </a:lnSpc>
            </a:pPr>
            <a:r>
              <a:rPr lang="de-DE" dirty="0" smtClean="0"/>
              <a:t>Studio configuration</a:t>
            </a:r>
          </a:p>
          <a:p>
            <a:pPr>
              <a:lnSpc>
                <a:spcPct val="150000"/>
              </a:lnSpc>
            </a:pPr>
            <a:r>
              <a:rPr lang="de-DE" dirty="0" smtClean="0"/>
              <a:t>SugarCRM Professional Edition</a:t>
            </a:r>
          </a:p>
          <a:p>
            <a:pPr>
              <a:lnSpc>
                <a:spcPct val="150000"/>
              </a:lnSpc>
            </a:pPr>
            <a:r>
              <a:rPr lang="de-DE" dirty="0" smtClean="0"/>
              <a:t>Hosted with EnableIT SugarUK</a:t>
            </a:r>
            <a:br>
              <a:rPr lang="de-DE" dirty="0" smtClean="0"/>
            </a:br>
            <a:r>
              <a:rPr lang="de-DE" dirty="0" smtClean="0"/>
              <a:t>			- ability to deliver.</a:t>
            </a:r>
          </a:p>
        </p:txBody>
      </p:sp>
      <p:sp>
        <p:nvSpPr>
          <p:cNvPr id="10" name="Date Placeholder 9"/>
          <p:cNvSpPr>
            <a:spLocks noGrp="1"/>
          </p:cNvSpPr>
          <p:nvPr>
            <p:ph type="dt" sz="half" idx="4294967295"/>
          </p:nvPr>
        </p:nvSpPr>
        <p:spPr>
          <a:xfrm>
            <a:off x="4191000" y="6629400"/>
            <a:ext cx="990600" cy="152400"/>
          </a:xfrm>
        </p:spPr>
        <p:txBody>
          <a:bodyPr/>
          <a:lstStyle/>
          <a:p>
            <a:pPr>
              <a:defRPr/>
            </a:pPr>
            <a:fld id="{DD85307F-0FBB-49B9-BDF6-BEEBA2874765}" type="datetime1">
              <a:rPr lang="en-US">
                <a:solidFill>
                  <a:srgbClr val="FFFFFF">
                    <a:lumMod val="65000"/>
                  </a:srgbClr>
                </a:solidFill>
              </a:rPr>
              <a:pPr>
                <a:defRPr/>
              </a:pPr>
              <a:t>11/2/11</a:t>
            </a:fld>
            <a:endParaRPr lang="en-US" dirty="0">
              <a:solidFill>
                <a:srgbClr val="FFFFFF">
                  <a:lumMod val="65000"/>
                </a:srgbClr>
              </a:solidFill>
            </a:endParaRPr>
          </a:p>
        </p:txBody>
      </p:sp>
      <p:sp>
        <p:nvSpPr>
          <p:cNvPr id="4" name="Footer Placeholder 3"/>
          <p:cNvSpPr>
            <a:spLocks noGrp="1"/>
          </p:cNvSpPr>
          <p:nvPr>
            <p:ph type="ftr" sz="quarter" idx="3"/>
          </p:nvPr>
        </p:nvSpPr>
        <p:spPr/>
        <p:txBody>
          <a:bodyPr/>
          <a:lstStyle/>
          <a:p>
            <a:r>
              <a:rPr lang="en-US">
                <a:solidFill>
                  <a:srgbClr val="FFFFFF">
                    <a:lumMod val="65000"/>
                  </a:srgbClr>
                </a:solidFill>
              </a:rPr>
              <a:t>©2010 SugarCRM Inc. All rights reserved.</a:t>
            </a:r>
            <a:endParaRPr lang="en-US" dirty="0">
              <a:solidFill>
                <a:srgbClr val="FFFFFF">
                  <a:lumMod val="65000"/>
                </a:srgbClr>
              </a:solidFill>
            </a:endParaRPr>
          </a:p>
        </p:txBody>
      </p:sp>
      <p:sp>
        <p:nvSpPr>
          <p:cNvPr id="11" name="Slide Number Placeholder 10"/>
          <p:cNvSpPr>
            <a:spLocks noGrp="1"/>
          </p:cNvSpPr>
          <p:nvPr>
            <p:ph type="sldNum" sz="quarter" idx="4"/>
          </p:nvPr>
        </p:nvSpPr>
        <p:spPr/>
        <p:txBody>
          <a:bodyPr/>
          <a:lstStyle/>
          <a:p>
            <a:pPr>
              <a:defRPr/>
            </a:pPr>
            <a:fld id="{86ECD39E-5410-4A9F-BDE2-C0F5329C9478}" type="slidenum">
              <a:rPr lang="en-US">
                <a:solidFill>
                  <a:srgbClr val="FFFFFF">
                    <a:lumMod val="65000"/>
                  </a:srgbClr>
                </a:solidFill>
              </a:rPr>
              <a:pPr>
                <a:defRPr/>
              </a:pPr>
              <a:t>7</a:t>
            </a:fld>
            <a:endParaRPr lang="en-US" dirty="0">
              <a:solidFill>
                <a:srgbClr val="FFFFFF">
                  <a:lumMod val="65000"/>
                </a:srgbClr>
              </a:solidFill>
            </a:endParaRPr>
          </a:p>
        </p:txBody>
      </p:sp>
      <p:pic>
        <p:nvPicPr>
          <p:cNvPr id="7" name="Picture 6"/>
          <p:cNvPicPr>
            <a:picLocks noChangeAspect="1"/>
          </p:cNvPicPr>
          <p:nvPr/>
        </p:nvPicPr>
        <p:blipFill>
          <a:blip r:embed="rId3"/>
          <a:stretch>
            <a:fillRect/>
          </a:stretch>
        </p:blipFill>
        <p:spPr>
          <a:xfrm>
            <a:off x="4744156" y="6553200"/>
            <a:ext cx="589844" cy="251551"/>
          </a:xfrm>
          <a:prstGeom prst="rect">
            <a:avLst/>
          </a:prstGeom>
        </p:spPr>
      </p:pic>
    </p:spTree>
    <p:extLst>
      <p:ext uri="{BB962C8B-B14F-4D97-AF65-F5344CB8AC3E}">
        <p14:creationId xmlns:p14="http://schemas.microsoft.com/office/powerpoint/2010/main" val="66465659"/>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Working with our Sugar Partner</a:t>
            </a:r>
            <a:endParaRPr lang="en-US" dirty="0"/>
          </a:p>
        </p:txBody>
      </p:sp>
      <p:sp>
        <p:nvSpPr>
          <p:cNvPr id="9" name="Content Placeholder 8"/>
          <p:cNvSpPr>
            <a:spLocks noGrp="1"/>
          </p:cNvSpPr>
          <p:nvPr>
            <p:ph idx="1"/>
          </p:nvPr>
        </p:nvSpPr>
        <p:spPr/>
        <p:txBody>
          <a:bodyPr/>
          <a:lstStyle/>
          <a:p>
            <a:r>
              <a:rPr lang="de-DE" dirty="0" smtClean="0"/>
              <a:t>EnableIT Technologies (SugarUK)</a:t>
            </a:r>
          </a:p>
          <a:p>
            <a:pPr>
              <a:buNone/>
            </a:pPr>
            <a:r>
              <a:rPr lang="de-DE" dirty="0" smtClean="0"/>
              <a:t> </a:t>
            </a:r>
          </a:p>
          <a:p>
            <a:pPr lvl="1"/>
            <a:r>
              <a:rPr lang="de-DE" dirty="0" smtClean="0"/>
              <a:t>Pre-defined, basic requirements</a:t>
            </a:r>
          </a:p>
          <a:p>
            <a:pPr lvl="1"/>
            <a:r>
              <a:rPr lang="de-DE" dirty="0" smtClean="0"/>
              <a:t>Put out to tender</a:t>
            </a:r>
          </a:p>
          <a:p>
            <a:pPr lvl="1"/>
            <a:r>
              <a:rPr lang="de-DE" dirty="0" smtClean="0"/>
              <a:t>In-house Administrator and End User Training</a:t>
            </a:r>
          </a:p>
          <a:p>
            <a:pPr lvl="1"/>
            <a:r>
              <a:rPr lang="de-DE" dirty="0" smtClean="0"/>
              <a:t>Teach the Teacher Training</a:t>
            </a:r>
          </a:p>
          <a:p>
            <a:pPr lvl="1"/>
            <a:r>
              <a:rPr lang="de-DE" dirty="0" smtClean="0"/>
              <a:t>Searching for Investors</a:t>
            </a:r>
          </a:p>
          <a:p>
            <a:pPr lvl="1"/>
            <a:r>
              <a:rPr lang="de-DE" dirty="0" smtClean="0"/>
              <a:t>Time to Implement – 2 Months</a:t>
            </a:r>
          </a:p>
          <a:p>
            <a:pPr lvl="1"/>
            <a:r>
              <a:rPr lang="de-DE" dirty="0" smtClean="0"/>
              <a:t>Integrate SugarCRM with Outlook using standard plug-in</a:t>
            </a:r>
          </a:p>
        </p:txBody>
      </p:sp>
      <p:sp>
        <p:nvSpPr>
          <p:cNvPr id="10" name="Date Placeholder 9"/>
          <p:cNvSpPr>
            <a:spLocks noGrp="1"/>
          </p:cNvSpPr>
          <p:nvPr>
            <p:ph type="dt" sz="half" idx="4294967295"/>
          </p:nvPr>
        </p:nvSpPr>
        <p:spPr>
          <a:xfrm>
            <a:off x="4191000" y="6629400"/>
            <a:ext cx="990600" cy="152400"/>
          </a:xfrm>
        </p:spPr>
        <p:txBody>
          <a:bodyPr/>
          <a:lstStyle/>
          <a:p>
            <a:fld id="{DD85307F-0FBB-49B9-BDF6-BEEBA2874765}" type="datetime1">
              <a:rPr lang="en-US">
                <a:solidFill>
                  <a:srgbClr val="FFFFFF">
                    <a:lumMod val="65000"/>
                  </a:srgbClr>
                </a:solidFill>
              </a:rPr>
              <a:pPr/>
              <a:t>11/2/11</a:t>
            </a:fld>
            <a:endParaRPr lang="en-US" dirty="0">
              <a:solidFill>
                <a:srgbClr val="FFFFFF">
                  <a:lumMod val="65000"/>
                </a:srgbClr>
              </a:solidFill>
            </a:endParaRPr>
          </a:p>
        </p:txBody>
      </p:sp>
      <p:sp>
        <p:nvSpPr>
          <p:cNvPr id="4" name="Footer Placeholder 3"/>
          <p:cNvSpPr>
            <a:spLocks noGrp="1"/>
          </p:cNvSpPr>
          <p:nvPr>
            <p:ph type="ftr" sz="quarter" idx="3"/>
          </p:nvPr>
        </p:nvSpPr>
        <p:spPr/>
        <p:txBody>
          <a:bodyPr/>
          <a:lstStyle/>
          <a:p>
            <a:r>
              <a:rPr lang="en-US">
                <a:solidFill>
                  <a:srgbClr val="FFFFFF">
                    <a:lumMod val="65000"/>
                  </a:srgbClr>
                </a:solidFill>
              </a:rPr>
              <a:t>©2010 SugarCRM Inc. All rights reserved.</a:t>
            </a:r>
            <a:endParaRPr lang="en-US" dirty="0">
              <a:solidFill>
                <a:srgbClr val="FFFFFF">
                  <a:lumMod val="65000"/>
                </a:srgbClr>
              </a:solidFill>
            </a:endParaRPr>
          </a:p>
        </p:txBody>
      </p:sp>
      <p:sp>
        <p:nvSpPr>
          <p:cNvPr id="11" name="Slide Number Placeholder 10"/>
          <p:cNvSpPr>
            <a:spLocks noGrp="1"/>
          </p:cNvSpPr>
          <p:nvPr>
            <p:ph type="sldNum" sz="quarter" idx="4"/>
          </p:nvPr>
        </p:nvSpPr>
        <p:spPr/>
        <p:txBody>
          <a:bodyPr/>
          <a:lstStyle/>
          <a:p>
            <a:fld id="{86ECD39E-5410-4A9F-BDE2-C0F5329C9478}" type="slidenum">
              <a:rPr lang="en-US">
                <a:solidFill>
                  <a:srgbClr val="FFFFFF">
                    <a:lumMod val="65000"/>
                  </a:srgbClr>
                </a:solidFill>
              </a:rPr>
              <a:pPr/>
              <a:t>8</a:t>
            </a:fld>
            <a:endParaRPr lang="en-US" dirty="0">
              <a:solidFill>
                <a:srgbClr val="FFFFFF">
                  <a:lumMod val="65000"/>
                </a:srgbClr>
              </a:solidFill>
            </a:endParaRPr>
          </a:p>
        </p:txBody>
      </p:sp>
      <p:pic>
        <p:nvPicPr>
          <p:cNvPr id="7" name="Picture 6"/>
          <p:cNvPicPr>
            <a:picLocks noChangeAspect="1"/>
          </p:cNvPicPr>
          <p:nvPr/>
        </p:nvPicPr>
        <p:blipFill>
          <a:blip r:embed="rId3"/>
          <a:stretch>
            <a:fillRect/>
          </a:stretch>
        </p:blipFill>
        <p:spPr>
          <a:xfrm>
            <a:off x="4744156" y="6553200"/>
            <a:ext cx="589844" cy="251551"/>
          </a:xfrm>
          <a:prstGeom prst="rect">
            <a:avLst/>
          </a:prstGeom>
        </p:spPr>
      </p:pic>
    </p:spTree>
    <p:extLst>
      <p:ext uri="{BB962C8B-B14F-4D97-AF65-F5344CB8AC3E}">
        <p14:creationId xmlns:p14="http://schemas.microsoft.com/office/powerpoint/2010/main" val="3807807501"/>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Our SugarCRM Implementation</a:t>
            </a:r>
            <a:endParaRPr lang="en-US" dirty="0"/>
          </a:p>
        </p:txBody>
      </p:sp>
      <p:sp>
        <p:nvSpPr>
          <p:cNvPr id="9" name="Content Placeholder 8"/>
          <p:cNvSpPr>
            <a:spLocks noGrp="1"/>
          </p:cNvSpPr>
          <p:nvPr>
            <p:ph idx="1"/>
          </p:nvPr>
        </p:nvSpPr>
        <p:spPr/>
        <p:txBody>
          <a:bodyPr/>
          <a:lstStyle/>
          <a:p>
            <a:endParaRPr lang="de-DE" dirty="0" smtClean="0"/>
          </a:p>
          <a:p>
            <a:pPr>
              <a:lnSpc>
                <a:spcPct val="150000"/>
              </a:lnSpc>
            </a:pPr>
            <a:r>
              <a:rPr lang="de-DE" dirty="0" smtClean="0"/>
              <a:t>60 users – sales, customer service, administration, document storage, marketing</a:t>
            </a:r>
          </a:p>
          <a:p>
            <a:pPr>
              <a:lnSpc>
                <a:spcPct val="150000"/>
              </a:lnSpc>
            </a:pPr>
            <a:r>
              <a:rPr lang="de-DE" dirty="0" smtClean="0"/>
              <a:t>Primary uses of Sugar – managing relationships between investors and clients</a:t>
            </a:r>
          </a:p>
          <a:p>
            <a:pPr>
              <a:lnSpc>
                <a:spcPct val="150000"/>
              </a:lnSpc>
            </a:pPr>
            <a:r>
              <a:rPr lang="de-DE" dirty="0" smtClean="0"/>
              <a:t>User adoption – Positively driven by the company</a:t>
            </a:r>
          </a:p>
          <a:p>
            <a:pPr>
              <a:lnSpc>
                <a:spcPct val="150000"/>
              </a:lnSpc>
            </a:pPr>
            <a:r>
              <a:rPr lang="de-DE" dirty="0" smtClean="0"/>
              <a:t>Positive User feedback – like the ability to tweak</a:t>
            </a:r>
          </a:p>
        </p:txBody>
      </p:sp>
      <p:sp>
        <p:nvSpPr>
          <p:cNvPr id="10" name="Date Placeholder 9"/>
          <p:cNvSpPr>
            <a:spLocks noGrp="1"/>
          </p:cNvSpPr>
          <p:nvPr>
            <p:ph type="dt" sz="half" idx="4294967295"/>
          </p:nvPr>
        </p:nvSpPr>
        <p:spPr>
          <a:xfrm>
            <a:off x="4191000" y="6629400"/>
            <a:ext cx="990600" cy="152400"/>
          </a:xfrm>
        </p:spPr>
        <p:txBody>
          <a:bodyPr/>
          <a:lstStyle/>
          <a:p>
            <a:pPr>
              <a:defRPr/>
            </a:pPr>
            <a:fld id="{DD85307F-0FBB-49B9-BDF6-BEEBA2874765}" type="datetime1">
              <a:rPr lang="en-US">
                <a:solidFill>
                  <a:srgbClr val="FFFFFF">
                    <a:lumMod val="65000"/>
                  </a:srgbClr>
                </a:solidFill>
              </a:rPr>
              <a:pPr>
                <a:defRPr/>
              </a:pPr>
              <a:t>11/2/11</a:t>
            </a:fld>
            <a:endParaRPr lang="en-US" dirty="0">
              <a:solidFill>
                <a:srgbClr val="FFFFFF">
                  <a:lumMod val="65000"/>
                </a:srgbClr>
              </a:solidFill>
            </a:endParaRPr>
          </a:p>
        </p:txBody>
      </p:sp>
      <p:sp>
        <p:nvSpPr>
          <p:cNvPr id="4" name="Footer Placeholder 3"/>
          <p:cNvSpPr>
            <a:spLocks noGrp="1"/>
          </p:cNvSpPr>
          <p:nvPr>
            <p:ph type="ftr" sz="quarter" idx="3"/>
          </p:nvPr>
        </p:nvSpPr>
        <p:spPr/>
        <p:txBody>
          <a:bodyPr/>
          <a:lstStyle/>
          <a:p>
            <a:r>
              <a:rPr lang="en-US">
                <a:solidFill>
                  <a:srgbClr val="FFFFFF">
                    <a:lumMod val="65000"/>
                  </a:srgbClr>
                </a:solidFill>
              </a:rPr>
              <a:t>©2010 SugarCRM Inc. All rights reserved.</a:t>
            </a:r>
            <a:endParaRPr lang="en-US" dirty="0">
              <a:solidFill>
                <a:srgbClr val="FFFFFF">
                  <a:lumMod val="65000"/>
                </a:srgbClr>
              </a:solidFill>
            </a:endParaRPr>
          </a:p>
        </p:txBody>
      </p:sp>
      <p:sp>
        <p:nvSpPr>
          <p:cNvPr id="11" name="Slide Number Placeholder 10"/>
          <p:cNvSpPr>
            <a:spLocks noGrp="1"/>
          </p:cNvSpPr>
          <p:nvPr>
            <p:ph type="sldNum" sz="quarter" idx="4"/>
          </p:nvPr>
        </p:nvSpPr>
        <p:spPr/>
        <p:txBody>
          <a:bodyPr/>
          <a:lstStyle/>
          <a:p>
            <a:pPr>
              <a:defRPr/>
            </a:pPr>
            <a:fld id="{86ECD39E-5410-4A9F-BDE2-C0F5329C9478}" type="slidenum">
              <a:rPr lang="en-US">
                <a:solidFill>
                  <a:srgbClr val="FFFFFF">
                    <a:lumMod val="65000"/>
                  </a:srgbClr>
                </a:solidFill>
              </a:rPr>
              <a:pPr>
                <a:defRPr/>
              </a:pPr>
              <a:t>9</a:t>
            </a:fld>
            <a:endParaRPr lang="en-US" dirty="0">
              <a:solidFill>
                <a:srgbClr val="FFFFFF">
                  <a:lumMod val="65000"/>
                </a:srgbClr>
              </a:solidFill>
            </a:endParaRPr>
          </a:p>
        </p:txBody>
      </p:sp>
      <p:pic>
        <p:nvPicPr>
          <p:cNvPr id="7" name="Picture 6"/>
          <p:cNvPicPr>
            <a:picLocks noChangeAspect="1"/>
          </p:cNvPicPr>
          <p:nvPr/>
        </p:nvPicPr>
        <p:blipFill>
          <a:blip r:embed="rId3"/>
          <a:stretch>
            <a:fillRect/>
          </a:stretch>
        </p:blipFill>
        <p:spPr>
          <a:xfrm>
            <a:off x="4744156" y="6553200"/>
            <a:ext cx="589844" cy="251551"/>
          </a:xfrm>
          <a:prstGeom prst="rect">
            <a:avLst/>
          </a:prstGeom>
        </p:spPr>
      </p:pic>
    </p:spTree>
    <p:extLst>
      <p:ext uri="{BB962C8B-B14F-4D97-AF65-F5344CB8AC3E}">
        <p14:creationId xmlns:p14="http://schemas.microsoft.com/office/powerpoint/2010/main" val="2427956450"/>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Sugar Template">
  <a:themeElements>
    <a:clrScheme name="Sugar_Template_final_06-30-2006 16">
      <a:dk1>
        <a:srgbClr val="4B4B4B"/>
      </a:dk1>
      <a:lt1>
        <a:srgbClr val="FFFFFF"/>
      </a:lt1>
      <a:dk2>
        <a:srgbClr val="C60C30"/>
      </a:dk2>
      <a:lt2>
        <a:srgbClr val="000000"/>
      </a:lt2>
      <a:accent1>
        <a:srgbClr val="0046AD"/>
      </a:accent1>
      <a:accent2>
        <a:srgbClr val="D2D2D2"/>
      </a:accent2>
      <a:accent3>
        <a:srgbClr val="FFFFFF"/>
      </a:accent3>
      <a:accent4>
        <a:srgbClr val="3F3F3F"/>
      </a:accent4>
      <a:accent5>
        <a:srgbClr val="AAB0D3"/>
      </a:accent5>
      <a:accent6>
        <a:srgbClr val="BEBEBE"/>
      </a:accent6>
      <a:hlink>
        <a:srgbClr val="137DED"/>
      </a:hlink>
      <a:folHlink>
        <a:srgbClr val="98C6EA"/>
      </a:folHlink>
    </a:clrScheme>
    <a:fontScheme name="Sugar_Template_final_06-30-2006">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ugar_Template_final_06-30-200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ugar_Template_final_06-30-2006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ugar_Template_final_06-30-2006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ugar_Template_final_06-30-2006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ugar_Template_final_06-30-2006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ugar_Template_final_06-30-2006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ugar_Template_final_06-30-2006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ugar_Template_final_06-30-2006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ugar_Template_final_06-30-2006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ugar_Template_final_06-30-2006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ugar_Template_final_06-30-2006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ugar_Template_final_06-30-2006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Sugar_Template_final_06-30-2006 13">
        <a:dk1>
          <a:srgbClr val="636363"/>
        </a:dk1>
        <a:lt1>
          <a:srgbClr val="FFFFFF"/>
        </a:lt1>
        <a:dk2>
          <a:srgbClr val="E51A0E"/>
        </a:dk2>
        <a:lt2>
          <a:srgbClr val="000000"/>
        </a:lt2>
        <a:accent1>
          <a:srgbClr val="224F9C"/>
        </a:accent1>
        <a:accent2>
          <a:srgbClr val="AEC9D8"/>
        </a:accent2>
        <a:accent3>
          <a:srgbClr val="FFFFFF"/>
        </a:accent3>
        <a:accent4>
          <a:srgbClr val="535353"/>
        </a:accent4>
        <a:accent5>
          <a:srgbClr val="ABB2CB"/>
        </a:accent5>
        <a:accent6>
          <a:srgbClr val="9DB6C4"/>
        </a:accent6>
        <a:hlink>
          <a:srgbClr val="137DED"/>
        </a:hlink>
        <a:folHlink>
          <a:srgbClr val="D2D2D2"/>
        </a:folHlink>
      </a:clrScheme>
      <a:clrMap bg1="lt1" tx1="dk1" bg2="lt2" tx2="dk2" accent1="accent1" accent2="accent2" accent3="accent3" accent4="accent4" accent5="accent5" accent6="accent6" hlink="hlink" folHlink="folHlink"/>
    </a:extraClrScheme>
    <a:extraClrScheme>
      <a:clrScheme name="Sugar_Template_final_06-30-2006 14">
        <a:dk1>
          <a:srgbClr val="616365"/>
        </a:dk1>
        <a:lt1>
          <a:srgbClr val="FFFFFF"/>
        </a:lt1>
        <a:dk2>
          <a:srgbClr val="C60C30"/>
        </a:dk2>
        <a:lt2>
          <a:srgbClr val="000000"/>
        </a:lt2>
        <a:accent1>
          <a:srgbClr val="0046AD"/>
        </a:accent1>
        <a:accent2>
          <a:srgbClr val="98C6EA"/>
        </a:accent2>
        <a:accent3>
          <a:srgbClr val="FFFFFF"/>
        </a:accent3>
        <a:accent4>
          <a:srgbClr val="525355"/>
        </a:accent4>
        <a:accent5>
          <a:srgbClr val="AAB0D3"/>
        </a:accent5>
        <a:accent6>
          <a:srgbClr val="89B3D4"/>
        </a:accent6>
        <a:hlink>
          <a:srgbClr val="137DED"/>
        </a:hlink>
        <a:folHlink>
          <a:srgbClr val="D2D2D2"/>
        </a:folHlink>
      </a:clrScheme>
      <a:clrMap bg1="lt1" tx1="dk1" bg2="lt2" tx2="dk2" accent1="accent1" accent2="accent2" accent3="accent3" accent4="accent4" accent5="accent5" accent6="accent6" hlink="hlink" folHlink="folHlink"/>
    </a:extraClrScheme>
    <a:extraClrScheme>
      <a:clrScheme name="Sugar_Template_final_06-30-2006 15">
        <a:dk1>
          <a:srgbClr val="616365"/>
        </a:dk1>
        <a:lt1>
          <a:srgbClr val="FFFFFF"/>
        </a:lt1>
        <a:dk2>
          <a:srgbClr val="C60C30"/>
        </a:dk2>
        <a:lt2>
          <a:srgbClr val="000000"/>
        </a:lt2>
        <a:accent1>
          <a:srgbClr val="0046AD"/>
        </a:accent1>
        <a:accent2>
          <a:srgbClr val="D2D2D2"/>
        </a:accent2>
        <a:accent3>
          <a:srgbClr val="FFFFFF"/>
        </a:accent3>
        <a:accent4>
          <a:srgbClr val="525355"/>
        </a:accent4>
        <a:accent5>
          <a:srgbClr val="AAB0D3"/>
        </a:accent5>
        <a:accent6>
          <a:srgbClr val="BEBEBE"/>
        </a:accent6>
        <a:hlink>
          <a:srgbClr val="137DED"/>
        </a:hlink>
        <a:folHlink>
          <a:srgbClr val="98C6EA"/>
        </a:folHlink>
      </a:clrScheme>
      <a:clrMap bg1="lt1" tx1="dk1" bg2="lt2" tx2="dk2" accent1="accent1" accent2="accent2" accent3="accent3" accent4="accent4" accent5="accent5" accent6="accent6" hlink="hlink" folHlink="folHlink"/>
    </a:extraClrScheme>
    <a:extraClrScheme>
      <a:clrScheme name="Sugar_Template_final_06-30-2006 16">
        <a:dk1>
          <a:srgbClr val="4B4B4B"/>
        </a:dk1>
        <a:lt1>
          <a:srgbClr val="FFFFFF"/>
        </a:lt1>
        <a:dk2>
          <a:srgbClr val="C60C30"/>
        </a:dk2>
        <a:lt2>
          <a:srgbClr val="000000"/>
        </a:lt2>
        <a:accent1>
          <a:srgbClr val="0046AD"/>
        </a:accent1>
        <a:accent2>
          <a:srgbClr val="D2D2D2"/>
        </a:accent2>
        <a:accent3>
          <a:srgbClr val="FFFFFF"/>
        </a:accent3>
        <a:accent4>
          <a:srgbClr val="3F3F3F"/>
        </a:accent4>
        <a:accent5>
          <a:srgbClr val="AAB0D3"/>
        </a:accent5>
        <a:accent6>
          <a:srgbClr val="BEBEBE"/>
        </a:accent6>
        <a:hlink>
          <a:srgbClr val="137DED"/>
        </a:hlink>
        <a:folHlink>
          <a:srgbClr val="98C6E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2008_SugarCRM Cycing Template_COS">
  <a:themeElements>
    <a:clrScheme name="Sugar_Template_final_06-30-2006 16">
      <a:dk1>
        <a:srgbClr val="4B4B4B"/>
      </a:dk1>
      <a:lt1>
        <a:srgbClr val="FFFFFF"/>
      </a:lt1>
      <a:dk2>
        <a:srgbClr val="C60C30"/>
      </a:dk2>
      <a:lt2>
        <a:srgbClr val="000000"/>
      </a:lt2>
      <a:accent1>
        <a:srgbClr val="0046AD"/>
      </a:accent1>
      <a:accent2>
        <a:srgbClr val="D2D2D2"/>
      </a:accent2>
      <a:accent3>
        <a:srgbClr val="FFFFFF"/>
      </a:accent3>
      <a:accent4>
        <a:srgbClr val="3F3F3F"/>
      </a:accent4>
      <a:accent5>
        <a:srgbClr val="AAB0D3"/>
      </a:accent5>
      <a:accent6>
        <a:srgbClr val="BEBEBE"/>
      </a:accent6>
      <a:hlink>
        <a:srgbClr val="137DED"/>
      </a:hlink>
      <a:folHlink>
        <a:srgbClr val="98C6EA"/>
      </a:folHlink>
    </a:clrScheme>
    <a:fontScheme name="Sugar_Template_final_06-30-2006">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ugar_Template_final_06-30-200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ugar_Template_final_06-30-2006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ugar_Template_final_06-30-2006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ugar_Template_final_06-30-2006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ugar_Template_final_06-30-2006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ugar_Template_final_06-30-2006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ugar_Template_final_06-30-2006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ugar_Template_final_06-30-2006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ugar_Template_final_06-30-2006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ugar_Template_final_06-30-2006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ugar_Template_final_06-30-2006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ugar_Template_final_06-30-2006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Sugar_Template_final_06-30-2006 13">
        <a:dk1>
          <a:srgbClr val="636363"/>
        </a:dk1>
        <a:lt1>
          <a:srgbClr val="FFFFFF"/>
        </a:lt1>
        <a:dk2>
          <a:srgbClr val="E51A0E"/>
        </a:dk2>
        <a:lt2>
          <a:srgbClr val="000000"/>
        </a:lt2>
        <a:accent1>
          <a:srgbClr val="224F9C"/>
        </a:accent1>
        <a:accent2>
          <a:srgbClr val="AEC9D8"/>
        </a:accent2>
        <a:accent3>
          <a:srgbClr val="FFFFFF"/>
        </a:accent3>
        <a:accent4>
          <a:srgbClr val="535353"/>
        </a:accent4>
        <a:accent5>
          <a:srgbClr val="ABB2CB"/>
        </a:accent5>
        <a:accent6>
          <a:srgbClr val="9DB6C4"/>
        </a:accent6>
        <a:hlink>
          <a:srgbClr val="137DED"/>
        </a:hlink>
        <a:folHlink>
          <a:srgbClr val="D2D2D2"/>
        </a:folHlink>
      </a:clrScheme>
      <a:clrMap bg1="lt1" tx1="dk1" bg2="lt2" tx2="dk2" accent1="accent1" accent2="accent2" accent3="accent3" accent4="accent4" accent5="accent5" accent6="accent6" hlink="hlink" folHlink="folHlink"/>
    </a:extraClrScheme>
    <a:extraClrScheme>
      <a:clrScheme name="Sugar_Template_final_06-30-2006 14">
        <a:dk1>
          <a:srgbClr val="616365"/>
        </a:dk1>
        <a:lt1>
          <a:srgbClr val="FFFFFF"/>
        </a:lt1>
        <a:dk2>
          <a:srgbClr val="C60C30"/>
        </a:dk2>
        <a:lt2>
          <a:srgbClr val="000000"/>
        </a:lt2>
        <a:accent1>
          <a:srgbClr val="0046AD"/>
        </a:accent1>
        <a:accent2>
          <a:srgbClr val="98C6EA"/>
        </a:accent2>
        <a:accent3>
          <a:srgbClr val="FFFFFF"/>
        </a:accent3>
        <a:accent4>
          <a:srgbClr val="525355"/>
        </a:accent4>
        <a:accent5>
          <a:srgbClr val="AAB0D3"/>
        </a:accent5>
        <a:accent6>
          <a:srgbClr val="89B3D4"/>
        </a:accent6>
        <a:hlink>
          <a:srgbClr val="137DED"/>
        </a:hlink>
        <a:folHlink>
          <a:srgbClr val="D2D2D2"/>
        </a:folHlink>
      </a:clrScheme>
      <a:clrMap bg1="lt1" tx1="dk1" bg2="lt2" tx2="dk2" accent1="accent1" accent2="accent2" accent3="accent3" accent4="accent4" accent5="accent5" accent6="accent6" hlink="hlink" folHlink="folHlink"/>
    </a:extraClrScheme>
    <a:extraClrScheme>
      <a:clrScheme name="Sugar_Template_final_06-30-2006 15">
        <a:dk1>
          <a:srgbClr val="616365"/>
        </a:dk1>
        <a:lt1>
          <a:srgbClr val="FFFFFF"/>
        </a:lt1>
        <a:dk2>
          <a:srgbClr val="C60C30"/>
        </a:dk2>
        <a:lt2>
          <a:srgbClr val="000000"/>
        </a:lt2>
        <a:accent1>
          <a:srgbClr val="0046AD"/>
        </a:accent1>
        <a:accent2>
          <a:srgbClr val="D2D2D2"/>
        </a:accent2>
        <a:accent3>
          <a:srgbClr val="FFFFFF"/>
        </a:accent3>
        <a:accent4>
          <a:srgbClr val="525355"/>
        </a:accent4>
        <a:accent5>
          <a:srgbClr val="AAB0D3"/>
        </a:accent5>
        <a:accent6>
          <a:srgbClr val="BEBEBE"/>
        </a:accent6>
        <a:hlink>
          <a:srgbClr val="137DED"/>
        </a:hlink>
        <a:folHlink>
          <a:srgbClr val="98C6EA"/>
        </a:folHlink>
      </a:clrScheme>
      <a:clrMap bg1="lt1" tx1="dk1" bg2="lt2" tx2="dk2" accent1="accent1" accent2="accent2" accent3="accent3" accent4="accent4" accent5="accent5" accent6="accent6" hlink="hlink" folHlink="folHlink"/>
    </a:extraClrScheme>
    <a:extraClrScheme>
      <a:clrScheme name="Sugar_Template_final_06-30-2006 16">
        <a:dk1>
          <a:srgbClr val="4B4B4B"/>
        </a:dk1>
        <a:lt1>
          <a:srgbClr val="FFFFFF"/>
        </a:lt1>
        <a:dk2>
          <a:srgbClr val="C60C30"/>
        </a:dk2>
        <a:lt2>
          <a:srgbClr val="000000"/>
        </a:lt2>
        <a:accent1>
          <a:srgbClr val="0046AD"/>
        </a:accent1>
        <a:accent2>
          <a:srgbClr val="D2D2D2"/>
        </a:accent2>
        <a:accent3>
          <a:srgbClr val="FFFFFF"/>
        </a:accent3>
        <a:accent4>
          <a:srgbClr val="3F3F3F"/>
        </a:accent4>
        <a:accent5>
          <a:srgbClr val="AAB0D3"/>
        </a:accent5>
        <a:accent6>
          <a:srgbClr val="BEBEBE"/>
        </a:accent6>
        <a:hlink>
          <a:srgbClr val="137DED"/>
        </a:hlink>
        <a:folHlink>
          <a:srgbClr val="98C6EA"/>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2008_SugarCRM Cycing Template_COS">
  <a:themeElements>
    <a:clrScheme name="Sugar_Template_final_06-30-2006 16">
      <a:dk1>
        <a:srgbClr val="4B4B4B"/>
      </a:dk1>
      <a:lt1>
        <a:srgbClr val="FFFFFF"/>
      </a:lt1>
      <a:dk2>
        <a:srgbClr val="C60C30"/>
      </a:dk2>
      <a:lt2>
        <a:srgbClr val="000000"/>
      </a:lt2>
      <a:accent1>
        <a:srgbClr val="0046AD"/>
      </a:accent1>
      <a:accent2>
        <a:srgbClr val="D2D2D2"/>
      </a:accent2>
      <a:accent3>
        <a:srgbClr val="FFFFFF"/>
      </a:accent3>
      <a:accent4>
        <a:srgbClr val="3F3F3F"/>
      </a:accent4>
      <a:accent5>
        <a:srgbClr val="AAB0D3"/>
      </a:accent5>
      <a:accent6>
        <a:srgbClr val="BEBEBE"/>
      </a:accent6>
      <a:hlink>
        <a:srgbClr val="137DED"/>
      </a:hlink>
      <a:folHlink>
        <a:srgbClr val="98C6EA"/>
      </a:folHlink>
    </a:clrScheme>
    <a:fontScheme name="Sugar_Template_final_06-30-2006">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ugar_Template_final_06-30-200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ugar_Template_final_06-30-2006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ugar_Template_final_06-30-2006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ugar_Template_final_06-30-2006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ugar_Template_final_06-30-2006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ugar_Template_final_06-30-2006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ugar_Template_final_06-30-2006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ugar_Template_final_06-30-2006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ugar_Template_final_06-30-2006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ugar_Template_final_06-30-2006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ugar_Template_final_06-30-2006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ugar_Template_final_06-30-2006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Sugar_Template_final_06-30-2006 13">
        <a:dk1>
          <a:srgbClr val="636363"/>
        </a:dk1>
        <a:lt1>
          <a:srgbClr val="FFFFFF"/>
        </a:lt1>
        <a:dk2>
          <a:srgbClr val="E51A0E"/>
        </a:dk2>
        <a:lt2>
          <a:srgbClr val="000000"/>
        </a:lt2>
        <a:accent1>
          <a:srgbClr val="224F9C"/>
        </a:accent1>
        <a:accent2>
          <a:srgbClr val="AEC9D8"/>
        </a:accent2>
        <a:accent3>
          <a:srgbClr val="FFFFFF"/>
        </a:accent3>
        <a:accent4>
          <a:srgbClr val="535353"/>
        </a:accent4>
        <a:accent5>
          <a:srgbClr val="ABB2CB"/>
        </a:accent5>
        <a:accent6>
          <a:srgbClr val="9DB6C4"/>
        </a:accent6>
        <a:hlink>
          <a:srgbClr val="137DED"/>
        </a:hlink>
        <a:folHlink>
          <a:srgbClr val="D2D2D2"/>
        </a:folHlink>
      </a:clrScheme>
      <a:clrMap bg1="lt1" tx1="dk1" bg2="lt2" tx2="dk2" accent1="accent1" accent2="accent2" accent3="accent3" accent4="accent4" accent5="accent5" accent6="accent6" hlink="hlink" folHlink="folHlink"/>
    </a:extraClrScheme>
    <a:extraClrScheme>
      <a:clrScheme name="Sugar_Template_final_06-30-2006 14">
        <a:dk1>
          <a:srgbClr val="616365"/>
        </a:dk1>
        <a:lt1>
          <a:srgbClr val="FFFFFF"/>
        </a:lt1>
        <a:dk2>
          <a:srgbClr val="C60C30"/>
        </a:dk2>
        <a:lt2>
          <a:srgbClr val="000000"/>
        </a:lt2>
        <a:accent1>
          <a:srgbClr val="0046AD"/>
        </a:accent1>
        <a:accent2>
          <a:srgbClr val="98C6EA"/>
        </a:accent2>
        <a:accent3>
          <a:srgbClr val="FFFFFF"/>
        </a:accent3>
        <a:accent4>
          <a:srgbClr val="525355"/>
        </a:accent4>
        <a:accent5>
          <a:srgbClr val="AAB0D3"/>
        </a:accent5>
        <a:accent6>
          <a:srgbClr val="89B3D4"/>
        </a:accent6>
        <a:hlink>
          <a:srgbClr val="137DED"/>
        </a:hlink>
        <a:folHlink>
          <a:srgbClr val="D2D2D2"/>
        </a:folHlink>
      </a:clrScheme>
      <a:clrMap bg1="lt1" tx1="dk1" bg2="lt2" tx2="dk2" accent1="accent1" accent2="accent2" accent3="accent3" accent4="accent4" accent5="accent5" accent6="accent6" hlink="hlink" folHlink="folHlink"/>
    </a:extraClrScheme>
    <a:extraClrScheme>
      <a:clrScheme name="Sugar_Template_final_06-30-2006 15">
        <a:dk1>
          <a:srgbClr val="616365"/>
        </a:dk1>
        <a:lt1>
          <a:srgbClr val="FFFFFF"/>
        </a:lt1>
        <a:dk2>
          <a:srgbClr val="C60C30"/>
        </a:dk2>
        <a:lt2>
          <a:srgbClr val="000000"/>
        </a:lt2>
        <a:accent1>
          <a:srgbClr val="0046AD"/>
        </a:accent1>
        <a:accent2>
          <a:srgbClr val="D2D2D2"/>
        </a:accent2>
        <a:accent3>
          <a:srgbClr val="FFFFFF"/>
        </a:accent3>
        <a:accent4>
          <a:srgbClr val="525355"/>
        </a:accent4>
        <a:accent5>
          <a:srgbClr val="AAB0D3"/>
        </a:accent5>
        <a:accent6>
          <a:srgbClr val="BEBEBE"/>
        </a:accent6>
        <a:hlink>
          <a:srgbClr val="137DED"/>
        </a:hlink>
        <a:folHlink>
          <a:srgbClr val="98C6EA"/>
        </a:folHlink>
      </a:clrScheme>
      <a:clrMap bg1="lt1" tx1="dk1" bg2="lt2" tx2="dk2" accent1="accent1" accent2="accent2" accent3="accent3" accent4="accent4" accent5="accent5" accent6="accent6" hlink="hlink" folHlink="folHlink"/>
    </a:extraClrScheme>
    <a:extraClrScheme>
      <a:clrScheme name="Sugar_Template_final_06-30-2006 16">
        <a:dk1>
          <a:srgbClr val="4B4B4B"/>
        </a:dk1>
        <a:lt1>
          <a:srgbClr val="FFFFFF"/>
        </a:lt1>
        <a:dk2>
          <a:srgbClr val="C60C30"/>
        </a:dk2>
        <a:lt2>
          <a:srgbClr val="000000"/>
        </a:lt2>
        <a:accent1>
          <a:srgbClr val="0046AD"/>
        </a:accent1>
        <a:accent2>
          <a:srgbClr val="D2D2D2"/>
        </a:accent2>
        <a:accent3>
          <a:srgbClr val="FFFFFF"/>
        </a:accent3>
        <a:accent4>
          <a:srgbClr val="3F3F3F"/>
        </a:accent4>
        <a:accent5>
          <a:srgbClr val="AAB0D3"/>
        </a:accent5>
        <a:accent6>
          <a:srgbClr val="BEBEBE"/>
        </a:accent6>
        <a:hlink>
          <a:srgbClr val="137DED"/>
        </a:hlink>
        <a:folHlink>
          <a:srgbClr val="98C6EA"/>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2008_SugarCRM Cycing Template_COS">
  <a:themeElements>
    <a:clrScheme name="Sugar_Template_final_06-30-2006 16">
      <a:dk1>
        <a:srgbClr val="4B4B4B"/>
      </a:dk1>
      <a:lt1>
        <a:srgbClr val="FFFFFF"/>
      </a:lt1>
      <a:dk2>
        <a:srgbClr val="C60C30"/>
      </a:dk2>
      <a:lt2>
        <a:srgbClr val="000000"/>
      </a:lt2>
      <a:accent1>
        <a:srgbClr val="0046AD"/>
      </a:accent1>
      <a:accent2>
        <a:srgbClr val="D2D2D2"/>
      </a:accent2>
      <a:accent3>
        <a:srgbClr val="FFFFFF"/>
      </a:accent3>
      <a:accent4>
        <a:srgbClr val="3F3F3F"/>
      </a:accent4>
      <a:accent5>
        <a:srgbClr val="AAB0D3"/>
      </a:accent5>
      <a:accent6>
        <a:srgbClr val="BEBEBE"/>
      </a:accent6>
      <a:hlink>
        <a:srgbClr val="137DED"/>
      </a:hlink>
      <a:folHlink>
        <a:srgbClr val="98C6EA"/>
      </a:folHlink>
    </a:clrScheme>
    <a:fontScheme name="Sugar_Template_final_06-30-2006">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ugar_Template_final_06-30-200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ugar_Template_final_06-30-2006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ugar_Template_final_06-30-2006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ugar_Template_final_06-30-2006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ugar_Template_final_06-30-2006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ugar_Template_final_06-30-2006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ugar_Template_final_06-30-2006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ugar_Template_final_06-30-2006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ugar_Template_final_06-30-2006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ugar_Template_final_06-30-2006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ugar_Template_final_06-30-2006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ugar_Template_final_06-30-2006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Sugar_Template_final_06-30-2006 13">
        <a:dk1>
          <a:srgbClr val="636363"/>
        </a:dk1>
        <a:lt1>
          <a:srgbClr val="FFFFFF"/>
        </a:lt1>
        <a:dk2>
          <a:srgbClr val="E51A0E"/>
        </a:dk2>
        <a:lt2>
          <a:srgbClr val="000000"/>
        </a:lt2>
        <a:accent1>
          <a:srgbClr val="224F9C"/>
        </a:accent1>
        <a:accent2>
          <a:srgbClr val="AEC9D8"/>
        </a:accent2>
        <a:accent3>
          <a:srgbClr val="FFFFFF"/>
        </a:accent3>
        <a:accent4>
          <a:srgbClr val="535353"/>
        </a:accent4>
        <a:accent5>
          <a:srgbClr val="ABB2CB"/>
        </a:accent5>
        <a:accent6>
          <a:srgbClr val="9DB6C4"/>
        </a:accent6>
        <a:hlink>
          <a:srgbClr val="137DED"/>
        </a:hlink>
        <a:folHlink>
          <a:srgbClr val="D2D2D2"/>
        </a:folHlink>
      </a:clrScheme>
      <a:clrMap bg1="lt1" tx1="dk1" bg2="lt2" tx2="dk2" accent1="accent1" accent2="accent2" accent3="accent3" accent4="accent4" accent5="accent5" accent6="accent6" hlink="hlink" folHlink="folHlink"/>
    </a:extraClrScheme>
    <a:extraClrScheme>
      <a:clrScheme name="Sugar_Template_final_06-30-2006 14">
        <a:dk1>
          <a:srgbClr val="616365"/>
        </a:dk1>
        <a:lt1>
          <a:srgbClr val="FFFFFF"/>
        </a:lt1>
        <a:dk2>
          <a:srgbClr val="C60C30"/>
        </a:dk2>
        <a:lt2>
          <a:srgbClr val="000000"/>
        </a:lt2>
        <a:accent1>
          <a:srgbClr val="0046AD"/>
        </a:accent1>
        <a:accent2>
          <a:srgbClr val="98C6EA"/>
        </a:accent2>
        <a:accent3>
          <a:srgbClr val="FFFFFF"/>
        </a:accent3>
        <a:accent4>
          <a:srgbClr val="525355"/>
        </a:accent4>
        <a:accent5>
          <a:srgbClr val="AAB0D3"/>
        </a:accent5>
        <a:accent6>
          <a:srgbClr val="89B3D4"/>
        </a:accent6>
        <a:hlink>
          <a:srgbClr val="137DED"/>
        </a:hlink>
        <a:folHlink>
          <a:srgbClr val="D2D2D2"/>
        </a:folHlink>
      </a:clrScheme>
      <a:clrMap bg1="lt1" tx1="dk1" bg2="lt2" tx2="dk2" accent1="accent1" accent2="accent2" accent3="accent3" accent4="accent4" accent5="accent5" accent6="accent6" hlink="hlink" folHlink="folHlink"/>
    </a:extraClrScheme>
    <a:extraClrScheme>
      <a:clrScheme name="Sugar_Template_final_06-30-2006 15">
        <a:dk1>
          <a:srgbClr val="616365"/>
        </a:dk1>
        <a:lt1>
          <a:srgbClr val="FFFFFF"/>
        </a:lt1>
        <a:dk2>
          <a:srgbClr val="C60C30"/>
        </a:dk2>
        <a:lt2>
          <a:srgbClr val="000000"/>
        </a:lt2>
        <a:accent1>
          <a:srgbClr val="0046AD"/>
        </a:accent1>
        <a:accent2>
          <a:srgbClr val="D2D2D2"/>
        </a:accent2>
        <a:accent3>
          <a:srgbClr val="FFFFFF"/>
        </a:accent3>
        <a:accent4>
          <a:srgbClr val="525355"/>
        </a:accent4>
        <a:accent5>
          <a:srgbClr val="AAB0D3"/>
        </a:accent5>
        <a:accent6>
          <a:srgbClr val="BEBEBE"/>
        </a:accent6>
        <a:hlink>
          <a:srgbClr val="137DED"/>
        </a:hlink>
        <a:folHlink>
          <a:srgbClr val="98C6EA"/>
        </a:folHlink>
      </a:clrScheme>
      <a:clrMap bg1="lt1" tx1="dk1" bg2="lt2" tx2="dk2" accent1="accent1" accent2="accent2" accent3="accent3" accent4="accent4" accent5="accent5" accent6="accent6" hlink="hlink" folHlink="folHlink"/>
    </a:extraClrScheme>
    <a:extraClrScheme>
      <a:clrScheme name="Sugar_Template_final_06-30-2006 16">
        <a:dk1>
          <a:srgbClr val="4B4B4B"/>
        </a:dk1>
        <a:lt1>
          <a:srgbClr val="FFFFFF"/>
        </a:lt1>
        <a:dk2>
          <a:srgbClr val="C60C30"/>
        </a:dk2>
        <a:lt2>
          <a:srgbClr val="000000"/>
        </a:lt2>
        <a:accent1>
          <a:srgbClr val="0046AD"/>
        </a:accent1>
        <a:accent2>
          <a:srgbClr val="D2D2D2"/>
        </a:accent2>
        <a:accent3>
          <a:srgbClr val="FFFFFF"/>
        </a:accent3>
        <a:accent4>
          <a:srgbClr val="3F3F3F"/>
        </a:accent4>
        <a:accent5>
          <a:srgbClr val="AAB0D3"/>
        </a:accent5>
        <a:accent6>
          <a:srgbClr val="BEBEBE"/>
        </a:accent6>
        <a:hlink>
          <a:srgbClr val="137DED"/>
        </a:hlink>
        <a:folHlink>
          <a:srgbClr val="98C6EA"/>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Sugar Template.potx</Template>
  <TotalTime>3147</TotalTime>
  <Words>2497</Words>
  <Application>Microsoft Macintosh PowerPoint</Application>
  <PresentationFormat>On-screen Show (4:3)</PresentationFormat>
  <Paragraphs>602</Paragraphs>
  <Slides>60</Slides>
  <Notes>33</Notes>
  <HiddenSlides>0</HiddenSlides>
  <MMClips>0</MMClips>
  <ScaleCrop>false</ScaleCrop>
  <HeadingPairs>
    <vt:vector size="4" baseType="variant">
      <vt:variant>
        <vt:lpstr>Theme</vt:lpstr>
      </vt:variant>
      <vt:variant>
        <vt:i4>4</vt:i4>
      </vt:variant>
      <vt:variant>
        <vt:lpstr>Slide Titles</vt:lpstr>
      </vt:variant>
      <vt:variant>
        <vt:i4>60</vt:i4>
      </vt:variant>
    </vt:vector>
  </HeadingPairs>
  <TitlesOfParts>
    <vt:vector size="64" baseType="lpstr">
      <vt:lpstr>Sugar Template</vt:lpstr>
      <vt:lpstr>1_2008_SugarCRM Cycing Template_COS</vt:lpstr>
      <vt:lpstr>2_2008_SugarCRM Cycing Template_COS</vt:lpstr>
      <vt:lpstr>3_2008_SugarCRM Cycing Template_COS</vt:lpstr>
      <vt:lpstr>PowerPoint Presentation</vt:lpstr>
      <vt:lpstr>PowerPoint Presentation</vt:lpstr>
      <vt:lpstr>Business Angels</vt:lpstr>
      <vt:lpstr>Agenda</vt:lpstr>
      <vt:lpstr>About Beer &amp; Partners Limited</vt:lpstr>
      <vt:lpstr>Choosing a CRM Solution</vt:lpstr>
      <vt:lpstr>Why SugarCRM?</vt:lpstr>
      <vt:lpstr>Working with our Sugar Partner</vt:lpstr>
      <vt:lpstr>Our SugarCRM Implementation</vt:lpstr>
      <vt:lpstr>Business Benefits</vt:lpstr>
      <vt:lpstr>Sugar Mobile &amp; Social CRM</vt:lpstr>
      <vt:lpstr>Best Practices/Advice For Others</vt:lpstr>
      <vt:lpstr>PowerPoint Presentation</vt:lpstr>
      <vt:lpstr>Cloud Recruiting</vt:lpstr>
      <vt:lpstr>Agenda</vt:lpstr>
      <vt:lpstr>About Verticality Limited</vt:lpstr>
      <vt:lpstr>Choosing a CRM Solution</vt:lpstr>
      <vt:lpstr>Why SugarCRM?</vt:lpstr>
      <vt:lpstr>Working with our Sugar Partner</vt:lpstr>
      <vt:lpstr>SugarCRM Implementation</vt:lpstr>
      <vt:lpstr>Business Benefits</vt:lpstr>
      <vt:lpstr>Sugar Mobile &amp; Social CRM</vt:lpstr>
      <vt:lpstr>Best Practices/Advice For Others</vt:lpstr>
      <vt:lpstr>PowerPoint Presentation</vt:lpstr>
      <vt:lpstr>A Day in the Life of a Social Business</vt:lpstr>
      <vt:lpstr>SOCIAL CRM</vt:lpstr>
      <vt:lpstr>360 Degree View of the Customer</vt:lpstr>
      <vt:lpstr>Marketing Creates a Campaign</vt:lpstr>
      <vt:lpstr>A Prospect Responds</vt:lpstr>
      <vt:lpstr>Sales Works the Lead</vt:lpstr>
      <vt:lpstr>Sales and the Prospect Interact Socially</vt:lpstr>
      <vt:lpstr>Management Views the Forecast</vt:lpstr>
      <vt:lpstr>Hand over to Customer Support</vt:lpstr>
      <vt:lpstr>The Customer Opens a Support Ticket</vt:lpstr>
      <vt:lpstr>Marketing Reviews the Campaign’s ROI</vt:lpstr>
      <vt:lpstr>The Social Business</vt:lpstr>
      <vt:lpstr>In This Demo, You Will Observe:</vt:lpstr>
      <vt:lpstr> Jane Fitzpatrick, Marketing Manager</vt:lpstr>
      <vt:lpstr>PowerPoint Presentation</vt:lpstr>
      <vt:lpstr>Social Media to Generate Leads</vt:lpstr>
      <vt:lpstr>Marketing Automation in Sugar</vt:lpstr>
      <vt:lpstr> Tomi Fujimura, ImmuneTech</vt:lpstr>
      <vt:lpstr>PowerPoint Presentation</vt:lpstr>
      <vt:lpstr> Will Westin, Account Manager</vt:lpstr>
      <vt:lpstr>PowerPoint Presentation</vt:lpstr>
      <vt:lpstr>Mobile and Social</vt:lpstr>
      <vt:lpstr>Sales Automation in Sugar</vt:lpstr>
      <vt:lpstr> Jim Brennan, VP Sales</vt:lpstr>
      <vt:lpstr>PowerPoint Presentation</vt:lpstr>
      <vt:lpstr>Other BI Integrations on SugarExchange</vt:lpstr>
      <vt:lpstr> Regina Lazlow  Customer Service Representative </vt:lpstr>
      <vt:lpstr>PowerPoint Presentation</vt:lpstr>
      <vt:lpstr>Customer Service in Sugar</vt:lpstr>
      <vt:lpstr> Tomi Fujimura, ImmuneTech</vt:lpstr>
      <vt:lpstr>PowerPoint Presentation</vt:lpstr>
      <vt:lpstr>Other Support Integrations on SugarExchange</vt:lpstr>
      <vt:lpstr>    Closed Loop                     Social Business</vt:lpstr>
      <vt:lpstr>Open Cloud: Run Anywhere</vt:lpstr>
      <vt:lpstr>You Saw How Sugar Is</vt:lpstr>
      <vt:lpstr>The Future of Business is Open</vt:lpstr>
    </vt:vector>
  </TitlesOfParts>
  <Company>SugarCRM,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Bill</dc:creator>
  <cp:lastModifiedBy>Ioulia Galani</cp:lastModifiedBy>
  <cp:revision>192</cp:revision>
  <cp:lastPrinted>2011-03-18T14:18:27Z</cp:lastPrinted>
  <dcterms:created xsi:type="dcterms:W3CDTF">2011-03-18T14:17:28Z</dcterms:created>
  <dcterms:modified xsi:type="dcterms:W3CDTF">2011-11-02T21:03:59Z</dcterms:modified>
</cp:coreProperties>
</file>